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4" r:id="rId3"/>
  </p:sldMasterIdLst>
  <p:handoutMasterIdLst>
    <p:handoutMasterId r:id="rId13"/>
  </p:handoutMasterIdLst>
  <p:sldIdLst>
    <p:sldId id="279" r:id="rId4"/>
    <p:sldId id="308" r:id="rId5"/>
    <p:sldId id="258" r:id="rId6"/>
    <p:sldId id="323" r:id="rId7"/>
    <p:sldId id="324" r:id="rId8"/>
    <p:sldId id="326" r:id="rId9"/>
    <p:sldId id="325" r:id="rId10"/>
    <p:sldId id="327" r:id="rId11"/>
    <p:sldId id="28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7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106D"/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90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211" y="72"/>
      </p:cViewPr>
      <p:guideLst>
        <p:guide orient="horz" pos="237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4A7886-CBD5-4679-9A19-5F9D01580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4496C0-8A95-4E0D-A152-F4298AC3CB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CF014-DC08-4922-BCEE-BD88DE8FE7C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CA34BA-7065-4020-B11C-774585B129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73A1E-D118-4043-9B37-B1D55726B4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A49321-4EC0-43AE-9F03-B3EE854C1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7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webp>
</file>

<file path=ppt/media/image17.png>
</file>

<file path=ppt/media/image18.png>
</file>

<file path=ppt/media/image19.png>
</file>

<file path=ppt/media/image2.svg>
</file>

<file path=ppt/media/image20.png>
</file>

<file path=ppt/media/image21.gif>
</file>

<file path=ppt/media/image22.gif>
</file>

<file path=ppt/media/image3.png>
</file>

<file path=ppt/media/image4.svg>
</file>

<file path=ppt/media/image5.png>
</file>

<file path=ppt/media/image6.gif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64D314-A710-48DE-8187-89FFC063AEFE}"/>
              </a:ext>
            </a:extLst>
          </p:cNvPr>
          <p:cNvSpPr/>
          <p:nvPr userDrawn="1"/>
        </p:nvSpPr>
        <p:spPr>
          <a:xfrm>
            <a:off x="0" y="5073741"/>
            <a:ext cx="12192000" cy="17842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09EB6ADC-6B44-49DF-82E3-AB3A22E5DE2B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7628714" y="496198"/>
            <a:ext cx="3930307" cy="28346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2B7FFA71-E8E7-4BA8-AD43-D1DE14F120D0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846324" y="3513718"/>
            <a:ext cx="2608213" cy="28346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4559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563307B-4B6F-4D4D-AB66-99288A7B761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0724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25CCC988-11E6-43E3-B86B-C909FFF498C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5210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25CCC988-11E6-43E3-B86B-C909FFF498C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468969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1292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3002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F11EEFC-446C-47E4-B2EA-DE7ED313E7C9}"/>
              </a:ext>
            </a:extLst>
          </p:cNvPr>
          <p:cNvSpPr/>
          <p:nvPr userDrawn="1"/>
        </p:nvSpPr>
        <p:spPr>
          <a:xfrm>
            <a:off x="4028659" y="0"/>
            <a:ext cx="8163341" cy="6858000"/>
          </a:xfrm>
          <a:custGeom>
            <a:avLst/>
            <a:gdLst>
              <a:gd name="connsiteX0" fmla="*/ 555736 w 8163341"/>
              <a:gd name="connsiteY0" fmla="*/ 0 h 6858000"/>
              <a:gd name="connsiteX1" fmla="*/ 8163341 w 8163341"/>
              <a:gd name="connsiteY1" fmla="*/ 0 h 6858000"/>
              <a:gd name="connsiteX2" fmla="*/ 8163341 w 8163341"/>
              <a:gd name="connsiteY2" fmla="*/ 6858000 h 6858000"/>
              <a:gd name="connsiteX3" fmla="*/ 1386403 w 8163341"/>
              <a:gd name="connsiteY3" fmla="*/ 6858000 h 6858000"/>
              <a:gd name="connsiteX4" fmla="*/ 1368696 w 8163341"/>
              <a:gd name="connsiteY4" fmla="*/ 6835467 h 6858000"/>
              <a:gd name="connsiteX5" fmla="*/ 0 w 8163341"/>
              <a:gd name="connsiteY5" fmla="*/ 2713384 h 6858000"/>
              <a:gd name="connsiteX6" fmla="*/ 541410 w 8163341"/>
              <a:gd name="connsiteY6" fmla="*/ 316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63341" h="6858000">
                <a:moveTo>
                  <a:pt x="555736" y="0"/>
                </a:moveTo>
                <a:lnTo>
                  <a:pt x="8163341" y="0"/>
                </a:lnTo>
                <a:lnTo>
                  <a:pt x="8163341" y="6858000"/>
                </a:lnTo>
                <a:lnTo>
                  <a:pt x="1386403" y="6858000"/>
                </a:lnTo>
                <a:lnTo>
                  <a:pt x="1368696" y="6835467"/>
                </a:lnTo>
                <a:cubicBezTo>
                  <a:pt x="509067" y="5686009"/>
                  <a:pt x="0" y="4259146"/>
                  <a:pt x="0" y="2713384"/>
                </a:cubicBezTo>
                <a:cubicBezTo>
                  <a:pt x="0" y="1762146"/>
                  <a:pt x="192783" y="855935"/>
                  <a:pt x="541410" y="316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97FC26-F258-4DC5-8D4C-92A80119685B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131362" y="0"/>
            <a:ext cx="8060638" cy="6858000"/>
          </a:xfrm>
          <a:custGeom>
            <a:avLst/>
            <a:gdLst>
              <a:gd name="connsiteX0" fmla="*/ 555736 w 8060638"/>
              <a:gd name="connsiteY0" fmla="*/ 0 h 6858000"/>
              <a:gd name="connsiteX1" fmla="*/ 8060638 w 8060638"/>
              <a:gd name="connsiteY1" fmla="*/ 0 h 6858000"/>
              <a:gd name="connsiteX2" fmla="*/ 8060638 w 8060638"/>
              <a:gd name="connsiteY2" fmla="*/ 6858000 h 6858000"/>
              <a:gd name="connsiteX3" fmla="*/ 1386404 w 8060638"/>
              <a:gd name="connsiteY3" fmla="*/ 6858000 h 6858000"/>
              <a:gd name="connsiteX4" fmla="*/ 1368697 w 8060638"/>
              <a:gd name="connsiteY4" fmla="*/ 6835467 h 6858000"/>
              <a:gd name="connsiteX5" fmla="*/ 0 w 8060638"/>
              <a:gd name="connsiteY5" fmla="*/ 2713384 h 6858000"/>
              <a:gd name="connsiteX6" fmla="*/ 541410 w 8060638"/>
              <a:gd name="connsiteY6" fmla="*/ 316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060638" h="6858000">
                <a:moveTo>
                  <a:pt x="555736" y="0"/>
                </a:moveTo>
                <a:lnTo>
                  <a:pt x="8060638" y="0"/>
                </a:lnTo>
                <a:lnTo>
                  <a:pt x="8060638" y="6858000"/>
                </a:lnTo>
                <a:lnTo>
                  <a:pt x="1386404" y="6858000"/>
                </a:lnTo>
                <a:lnTo>
                  <a:pt x="1368697" y="6835467"/>
                </a:lnTo>
                <a:cubicBezTo>
                  <a:pt x="509067" y="5686009"/>
                  <a:pt x="0" y="4259146"/>
                  <a:pt x="0" y="2713384"/>
                </a:cubicBezTo>
                <a:cubicBezTo>
                  <a:pt x="0" y="1762146"/>
                  <a:pt x="192784" y="855935"/>
                  <a:pt x="541410" y="3168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1902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7">
            <a:extLst>
              <a:ext uri="{FF2B5EF4-FFF2-40B4-BE49-F238E27FC236}">
                <a16:creationId xmlns:a16="http://schemas.microsoft.com/office/drawing/2014/main" id="{81307760-051C-4C15-A332-4E9693E15B43}"/>
              </a:ext>
            </a:extLst>
          </p:cNvPr>
          <p:cNvSpPr/>
          <p:nvPr userDrawn="1"/>
        </p:nvSpPr>
        <p:spPr>
          <a:xfrm>
            <a:off x="627017" y="2679826"/>
            <a:ext cx="11037601" cy="165874"/>
          </a:xfrm>
          <a:custGeom>
            <a:avLst/>
            <a:gdLst/>
            <a:ahLst/>
            <a:cxnLst/>
            <a:rect l="l" t="t" r="r" b="b"/>
            <a:pathLst>
              <a:path w="8352928" h="576064">
                <a:moveTo>
                  <a:pt x="0" y="0"/>
                </a:moveTo>
                <a:lnTo>
                  <a:pt x="7704856" y="0"/>
                </a:lnTo>
                <a:lnTo>
                  <a:pt x="7776864" y="0"/>
                </a:lnTo>
                <a:lnTo>
                  <a:pt x="8208912" y="0"/>
                </a:lnTo>
                <a:lnTo>
                  <a:pt x="8352928" y="288032"/>
                </a:lnTo>
                <a:lnTo>
                  <a:pt x="8208912" y="576064"/>
                </a:lnTo>
                <a:lnTo>
                  <a:pt x="7776864" y="576064"/>
                </a:lnTo>
                <a:lnTo>
                  <a:pt x="7704856" y="576064"/>
                </a:lnTo>
                <a:lnTo>
                  <a:pt x="0" y="57606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840A11CA-422C-4A04-8A4D-FAF2E080A4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06725" y="1826763"/>
            <a:ext cx="1872000" cy="1872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B4671F09-6A0A-4146-B1B8-FDD75C385B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93031" y="1826763"/>
            <a:ext cx="1872000" cy="1872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D8A55DD-EC4E-441F-81AD-8EA8BB43D1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97595" y="1826763"/>
            <a:ext cx="1872000" cy="1872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4C0EFF93-9B49-4BDB-8D8F-A9173DC17B6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02160" y="1826763"/>
            <a:ext cx="1872000" cy="1872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27EEFC-6B81-4FCF-8608-B01244E803FE}"/>
              </a:ext>
            </a:extLst>
          </p:cNvPr>
          <p:cNvSpPr/>
          <p:nvPr userDrawn="1"/>
        </p:nvSpPr>
        <p:spPr>
          <a:xfrm>
            <a:off x="3694160" y="4207989"/>
            <a:ext cx="2088000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dirty="0">
              <a:solidFill>
                <a:srgbClr val="26262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610D67-A5B6-4309-B89A-8A1072CFBDFF}"/>
              </a:ext>
            </a:extLst>
          </p:cNvPr>
          <p:cNvSpPr/>
          <p:nvPr userDrawn="1"/>
        </p:nvSpPr>
        <p:spPr>
          <a:xfrm>
            <a:off x="6389595" y="4207989"/>
            <a:ext cx="2088000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dirty="0">
              <a:solidFill>
                <a:srgbClr val="26262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71F3DA-CDBA-42D2-8E22-75B555233C19}"/>
              </a:ext>
            </a:extLst>
          </p:cNvPr>
          <p:cNvSpPr/>
          <p:nvPr userDrawn="1"/>
        </p:nvSpPr>
        <p:spPr>
          <a:xfrm>
            <a:off x="9085031" y="4207989"/>
            <a:ext cx="2088000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dirty="0">
              <a:solidFill>
                <a:srgbClr val="262626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60E14D-DED8-4BDC-9BA4-11EC795C536A}"/>
              </a:ext>
            </a:extLst>
          </p:cNvPr>
          <p:cNvSpPr/>
          <p:nvPr userDrawn="1"/>
        </p:nvSpPr>
        <p:spPr>
          <a:xfrm>
            <a:off x="998725" y="4207989"/>
            <a:ext cx="2088000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dirty="0">
              <a:solidFill>
                <a:srgbClr val="262626"/>
              </a:solidFill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CF0494C1-45DC-4230-8D7B-EDFD8F3C40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83D185-DFB2-42F1-9BBA-3E1F4BB1E702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6B6611-3E7E-499A-814C-DC0D6919B6FB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24EA248-E326-48AF-AA36-DAF279AEC15F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33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1906CD0-196C-4FC7-8872-5383668D4DBD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624450"/>
            <a:ext cx="1219199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A0D68BEC-81CA-49DB-B5DB-32E86BC5604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>
            <a:off x="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C16D358-38D5-4BFB-AC73-E794FB27720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68410" y="4207471"/>
            <a:ext cx="863147" cy="24250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ED3AE3-3013-4678-B766-8D5D6FF87822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53361A3F-6E74-4E9B-BD80-119E81BF9950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4D6FA72B-64F2-4946-B4AF-2E2AD3ABD15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1620092" y="2699240"/>
            <a:ext cx="1684418" cy="2650546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  <a:gd name="connsiteX0" fmla="*/ 0 w 1707351"/>
              <a:gd name="connsiteY0" fmla="*/ 867 h 2596560"/>
              <a:gd name="connsiteX1" fmla="*/ 1558399 w 1707351"/>
              <a:gd name="connsiteY1" fmla="*/ 0 h 2596560"/>
              <a:gd name="connsiteX2" fmla="*/ 1707351 w 1707351"/>
              <a:gd name="connsiteY2" fmla="*/ 2563461 h 2596560"/>
              <a:gd name="connsiteX3" fmla="*/ 196198 w 1707351"/>
              <a:gd name="connsiteY3" fmla="*/ 2596560 h 2596560"/>
              <a:gd name="connsiteX4" fmla="*/ 0 w 1707351"/>
              <a:gd name="connsiteY4" fmla="*/ 867 h 2596560"/>
              <a:gd name="connsiteX0" fmla="*/ 186979 w 1894330"/>
              <a:gd name="connsiteY0" fmla="*/ 867 h 2596560"/>
              <a:gd name="connsiteX1" fmla="*/ 1745378 w 1894330"/>
              <a:gd name="connsiteY1" fmla="*/ 0 h 2596560"/>
              <a:gd name="connsiteX2" fmla="*/ 1894330 w 1894330"/>
              <a:gd name="connsiteY2" fmla="*/ 2563461 h 2596560"/>
              <a:gd name="connsiteX3" fmla="*/ 0 w 1894330"/>
              <a:gd name="connsiteY3" fmla="*/ 2596560 h 2596560"/>
              <a:gd name="connsiteX4" fmla="*/ 186979 w 1894330"/>
              <a:gd name="connsiteY4" fmla="*/ 867 h 2596560"/>
              <a:gd name="connsiteX0" fmla="*/ 186979 w 1745378"/>
              <a:gd name="connsiteY0" fmla="*/ 867 h 2615713"/>
              <a:gd name="connsiteX1" fmla="*/ 1745378 w 1745378"/>
              <a:gd name="connsiteY1" fmla="*/ 0 h 2615713"/>
              <a:gd name="connsiteX2" fmla="*/ 1528570 w 1745378"/>
              <a:gd name="connsiteY2" fmla="*/ 2615713 h 2615713"/>
              <a:gd name="connsiteX3" fmla="*/ 0 w 1745378"/>
              <a:gd name="connsiteY3" fmla="*/ 2596560 h 2615713"/>
              <a:gd name="connsiteX4" fmla="*/ 186979 w 1745378"/>
              <a:gd name="connsiteY4" fmla="*/ 867 h 2615713"/>
              <a:gd name="connsiteX0" fmla="*/ 186979 w 1658293"/>
              <a:gd name="connsiteY0" fmla="*/ 0 h 2614846"/>
              <a:gd name="connsiteX1" fmla="*/ 1658293 w 1658293"/>
              <a:gd name="connsiteY1" fmla="*/ 16551 h 2614846"/>
              <a:gd name="connsiteX2" fmla="*/ 1528570 w 1658293"/>
              <a:gd name="connsiteY2" fmla="*/ 2614846 h 2614846"/>
              <a:gd name="connsiteX3" fmla="*/ 0 w 1658293"/>
              <a:gd name="connsiteY3" fmla="*/ 2595693 h 2614846"/>
              <a:gd name="connsiteX4" fmla="*/ 186979 w 1658293"/>
              <a:gd name="connsiteY4" fmla="*/ 0 h 2614846"/>
              <a:gd name="connsiteX0" fmla="*/ 186979 w 1545081"/>
              <a:gd name="connsiteY0" fmla="*/ 0 h 2614846"/>
              <a:gd name="connsiteX1" fmla="*/ 1545081 w 1545081"/>
              <a:gd name="connsiteY1" fmla="*/ 16551 h 2614846"/>
              <a:gd name="connsiteX2" fmla="*/ 1528570 w 1545081"/>
              <a:gd name="connsiteY2" fmla="*/ 2614846 h 2614846"/>
              <a:gd name="connsiteX3" fmla="*/ 0 w 1545081"/>
              <a:gd name="connsiteY3" fmla="*/ 2595693 h 2614846"/>
              <a:gd name="connsiteX4" fmla="*/ 186979 w 1545081"/>
              <a:gd name="connsiteY4" fmla="*/ 0 h 2614846"/>
              <a:gd name="connsiteX0" fmla="*/ 186979 w 1675709"/>
              <a:gd name="connsiteY0" fmla="*/ 866 h 2615712"/>
              <a:gd name="connsiteX1" fmla="*/ 1675709 w 1675709"/>
              <a:gd name="connsiteY1" fmla="*/ 0 h 2615712"/>
              <a:gd name="connsiteX2" fmla="*/ 1528570 w 1675709"/>
              <a:gd name="connsiteY2" fmla="*/ 2615712 h 2615712"/>
              <a:gd name="connsiteX3" fmla="*/ 0 w 1675709"/>
              <a:gd name="connsiteY3" fmla="*/ 2596559 h 2615712"/>
              <a:gd name="connsiteX4" fmla="*/ 186979 w 1675709"/>
              <a:gd name="connsiteY4" fmla="*/ 866 h 2615712"/>
              <a:gd name="connsiteX0" fmla="*/ 169562 w 1675709"/>
              <a:gd name="connsiteY0" fmla="*/ 18283 h 2615712"/>
              <a:gd name="connsiteX1" fmla="*/ 1675709 w 1675709"/>
              <a:gd name="connsiteY1" fmla="*/ 0 h 2615712"/>
              <a:gd name="connsiteX2" fmla="*/ 1528570 w 1675709"/>
              <a:gd name="connsiteY2" fmla="*/ 2615712 h 2615712"/>
              <a:gd name="connsiteX3" fmla="*/ 0 w 1675709"/>
              <a:gd name="connsiteY3" fmla="*/ 2596559 h 2615712"/>
              <a:gd name="connsiteX4" fmla="*/ 169562 w 1675709"/>
              <a:gd name="connsiteY4" fmla="*/ 18283 h 2615712"/>
              <a:gd name="connsiteX0" fmla="*/ 169562 w 1667000"/>
              <a:gd name="connsiteY0" fmla="*/ 18283 h 2615712"/>
              <a:gd name="connsiteX1" fmla="*/ 1667000 w 1667000"/>
              <a:gd name="connsiteY1" fmla="*/ 0 h 2615712"/>
              <a:gd name="connsiteX2" fmla="*/ 1528570 w 1667000"/>
              <a:gd name="connsiteY2" fmla="*/ 2615712 h 2615712"/>
              <a:gd name="connsiteX3" fmla="*/ 0 w 1667000"/>
              <a:gd name="connsiteY3" fmla="*/ 2596559 h 2615712"/>
              <a:gd name="connsiteX4" fmla="*/ 169562 w 1667000"/>
              <a:gd name="connsiteY4" fmla="*/ 18283 h 2615712"/>
              <a:gd name="connsiteX0" fmla="*/ 169562 w 1667000"/>
              <a:gd name="connsiteY0" fmla="*/ 866 h 2615712"/>
              <a:gd name="connsiteX1" fmla="*/ 1667000 w 1667000"/>
              <a:gd name="connsiteY1" fmla="*/ 0 h 2615712"/>
              <a:gd name="connsiteX2" fmla="*/ 1528570 w 1667000"/>
              <a:gd name="connsiteY2" fmla="*/ 2615712 h 2615712"/>
              <a:gd name="connsiteX3" fmla="*/ 0 w 1667000"/>
              <a:gd name="connsiteY3" fmla="*/ 2596559 h 2615712"/>
              <a:gd name="connsiteX4" fmla="*/ 169562 w 1667000"/>
              <a:gd name="connsiteY4" fmla="*/ 866 h 2615712"/>
              <a:gd name="connsiteX0" fmla="*/ 169562 w 1667000"/>
              <a:gd name="connsiteY0" fmla="*/ 26991 h 2641837"/>
              <a:gd name="connsiteX1" fmla="*/ 1667000 w 1667000"/>
              <a:gd name="connsiteY1" fmla="*/ 0 h 2641837"/>
              <a:gd name="connsiteX2" fmla="*/ 1528570 w 1667000"/>
              <a:gd name="connsiteY2" fmla="*/ 2641837 h 2641837"/>
              <a:gd name="connsiteX3" fmla="*/ 0 w 1667000"/>
              <a:gd name="connsiteY3" fmla="*/ 2622684 h 2641837"/>
              <a:gd name="connsiteX4" fmla="*/ 169562 w 1667000"/>
              <a:gd name="connsiteY4" fmla="*/ 26991 h 2641837"/>
              <a:gd name="connsiteX0" fmla="*/ 169562 w 1667000"/>
              <a:gd name="connsiteY0" fmla="*/ 26991 h 2641837"/>
              <a:gd name="connsiteX1" fmla="*/ 1667000 w 1667000"/>
              <a:gd name="connsiteY1" fmla="*/ 0 h 2641837"/>
              <a:gd name="connsiteX2" fmla="*/ 1528570 w 1667000"/>
              <a:gd name="connsiteY2" fmla="*/ 2641837 h 2641837"/>
              <a:gd name="connsiteX3" fmla="*/ 0 w 1667000"/>
              <a:gd name="connsiteY3" fmla="*/ 2622684 h 2641837"/>
              <a:gd name="connsiteX4" fmla="*/ 169562 w 1667000"/>
              <a:gd name="connsiteY4" fmla="*/ 26991 h 2641837"/>
              <a:gd name="connsiteX0" fmla="*/ 169562 w 1667000"/>
              <a:gd name="connsiteY0" fmla="*/ 26991 h 2641837"/>
              <a:gd name="connsiteX1" fmla="*/ 1667000 w 1667000"/>
              <a:gd name="connsiteY1" fmla="*/ 0 h 2641837"/>
              <a:gd name="connsiteX2" fmla="*/ 1528570 w 1667000"/>
              <a:gd name="connsiteY2" fmla="*/ 2641837 h 2641837"/>
              <a:gd name="connsiteX3" fmla="*/ 0 w 1667000"/>
              <a:gd name="connsiteY3" fmla="*/ 2613976 h 2641837"/>
              <a:gd name="connsiteX4" fmla="*/ 169562 w 1667000"/>
              <a:gd name="connsiteY4" fmla="*/ 26991 h 2641837"/>
              <a:gd name="connsiteX0" fmla="*/ 169562 w 1667000"/>
              <a:gd name="connsiteY0" fmla="*/ 26991 h 2650546"/>
              <a:gd name="connsiteX1" fmla="*/ 1667000 w 1667000"/>
              <a:gd name="connsiteY1" fmla="*/ 0 h 2650546"/>
              <a:gd name="connsiteX2" fmla="*/ 1528570 w 1667000"/>
              <a:gd name="connsiteY2" fmla="*/ 2650546 h 2650546"/>
              <a:gd name="connsiteX3" fmla="*/ 0 w 1667000"/>
              <a:gd name="connsiteY3" fmla="*/ 2613976 h 2650546"/>
              <a:gd name="connsiteX4" fmla="*/ 169562 w 1667000"/>
              <a:gd name="connsiteY4" fmla="*/ 26991 h 2650546"/>
              <a:gd name="connsiteX0" fmla="*/ 169562 w 1684418"/>
              <a:gd name="connsiteY0" fmla="*/ 26991 h 2650546"/>
              <a:gd name="connsiteX1" fmla="*/ 1684418 w 1684418"/>
              <a:gd name="connsiteY1" fmla="*/ 0 h 2650546"/>
              <a:gd name="connsiteX2" fmla="*/ 1528570 w 1684418"/>
              <a:gd name="connsiteY2" fmla="*/ 2650546 h 2650546"/>
              <a:gd name="connsiteX3" fmla="*/ 0 w 1684418"/>
              <a:gd name="connsiteY3" fmla="*/ 2613976 h 2650546"/>
              <a:gd name="connsiteX4" fmla="*/ 169562 w 1684418"/>
              <a:gd name="connsiteY4" fmla="*/ 26991 h 265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4418" h="2650546">
                <a:moveTo>
                  <a:pt x="169562" y="26991"/>
                </a:moveTo>
                <a:lnTo>
                  <a:pt x="1684418" y="0"/>
                </a:lnTo>
                <a:lnTo>
                  <a:pt x="1528570" y="2650546"/>
                </a:lnTo>
                <a:lnTo>
                  <a:pt x="0" y="2613976"/>
                </a:lnTo>
                <a:lnTo>
                  <a:pt x="169562" y="269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75467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9B1A541-96AC-491F-A4C3-A87E563723CA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56172" y="4696914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483ECD2A-B2C9-421D-A8D2-32E383E518A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80350" y="4696914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A93B8D7-9580-4A09-9DAC-42E66631F61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257279" y="4696914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6D13416-37E2-47AB-A01D-21EAD8DDE15A}"/>
              </a:ext>
            </a:extLst>
          </p:cNvPr>
          <p:cNvSpPr/>
          <p:nvPr userDrawn="1"/>
        </p:nvSpPr>
        <p:spPr>
          <a:xfrm>
            <a:off x="8165839" y="4605474"/>
            <a:ext cx="1554480" cy="155448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6CFF5B-D9AE-4106-8445-EBB74E8C1D93}"/>
              </a:ext>
            </a:extLst>
          </p:cNvPr>
          <p:cNvSpPr/>
          <p:nvPr userDrawn="1"/>
        </p:nvSpPr>
        <p:spPr>
          <a:xfrm>
            <a:off x="664732" y="4605474"/>
            <a:ext cx="1554480" cy="155448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954ABF2-964B-4695-9125-6F6F0AAE886D}"/>
              </a:ext>
            </a:extLst>
          </p:cNvPr>
          <p:cNvSpPr/>
          <p:nvPr userDrawn="1"/>
        </p:nvSpPr>
        <p:spPr>
          <a:xfrm>
            <a:off x="4388910" y="4605474"/>
            <a:ext cx="1554480" cy="155448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E86BD326-A0F4-4536-BFA3-9946312E409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A8B23D-E5B8-4CD0-8EC1-A3AB2E3F9089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A5F741-3ADB-40A1-93F3-257F05B4C5F7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9476099-B6CF-4F49-B704-F82E3664514A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3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74E0E-C5F6-48B4-8A48-5F0E3983DB42}"/>
              </a:ext>
            </a:extLst>
          </p:cNvPr>
          <p:cNvSpPr/>
          <p:nvPr userDrawn="1"/>
        </p:nvSpPr>
        <p:spPr>
          <a:xfrm>
            <a:off x="0" y="3847729"/>
            <a:ext cx="12192000" cy="30102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62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0102CF-3DC1-4FBF-A6B6-7990E98E434C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4E7073-04D6-4156-BAD6-03D7742E4277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05B5919-1260-4929-BF92-B5876842C4C1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C16D358-38D5-4BFB-AC73-E794FB2772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68410" y="4207471"/>
            <a:ext cx="863147" cy="2425033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1906CD0-196C-4FC7-8872-5383668D4DBD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624450"/>
            <a:ext cx="1219199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7ED3AE3-3013-4678-B766-8D5D6FF87822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53361A3F-6E74-4E9B-BD80-119E81BF9950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25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C16D358-38D5-4BFB-AC73-E794FB2772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68410" y="4207471"/>
            <a:ext cx="863147" cy="24250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6BB385D-8C47-4005-9822-A2A7BF9BE78D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F10182-1458-4BD9-85CC-A0AF172DCC3F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9ACF6F13-89E5-476D-994C-CFF762A28737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1">
            <a:extLst>
              <a:ext uri="{FF2B5EF4-FFF2-40B4-BE49-F238E27FC236}">
                <a16:creationId xmlns:a16="http://schemas.microsoft.com/office/drawing/2014/main" id="{DF0E7D4B-AC33-4A8C-8204-4FE282F7F8F5}"/>
              </a:ext>
            </a:extLst>
          </p:cNvPr>
          <p:cNvSpPr>
            <a:spLocks noChangeAspect="1"/>
          </p:cNvSpPr>
          <p:nvPr userDrawn="1"/>
        </p:nvSpPr>
        <p:spPr>
          <a:xfrm>
            <a:off x="817094" y="405520"/>
            <a:ext cx="3605776" cy="3657538"/>
          </a:xfrm>
          <a:custGeom>
            <a:avLst/>
            <a:gdLst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355803 w 1652142"/>
              <a:gd name="connsiteY39" fmla="*/ 1305197 h 1665940"/>
              <a:gd name="connsiteX40" fmla="*/ 152856 w 1652142"/>
              <a:gd name="connsiteY40" fmla="*/ 1344512 h 1665940"/>
              <a:gd name="connsiteX41" fmla="*/ 46675 w 1652142"/>
              <a:gd name="connsiteY41" fmla="*/ 1116809 h 1665940"/>
              <a:gd name="connsiteX42" fmla="*/ 183929 w 1652142"/>
              <a:gd name="connsiteY42" fmla="*/ 1005520 h 1665940"/>
              <a:gd name="connsiteX43" fmla="*/ 161615 w 1652142"/>
              <a:gd name="connsiteY43" fmla="*/ 838915 h 1665940"/>
              <a:gd name="connsiteX44" fmla="*/ 0 w 1652142"/>
              <a:gd name="connsiteY44" fmla="*/ 749197 h 1665940"/>
              <a:gd name="connsiteX45" fmla="*/ 65026 w 1652142"/>
              <a:gd name="connsiteY45" fmla="*/ 506515 h 1665940"/>
              <a:gd name="connsiteX46" fmla="*/ 250227 w 1652142"/>
              <a:gd name="connsiteY46" fmla="*/ 509630 h 1665940"/>
              <a:gd name="connsiteX47" fmla="*/ 340015 w 1652142"/>
              <a:gd name="connsiteY47" fmla="*/ 388679 h 1665940"/>
              <a:gd name="connsiteX48" fmla="*/ 277984 w 1652142"/>
              <a:gd name="connsiteY48" fmla="*/ 197357 h 1665940"/>
              <a:gd name="connsiteX49" fmla="*/ 491050 w 1652142"/>
              <a:gd name="connsiteY49" fmla="*/ 64219 h 1665940"/>
              <a:gd name="connsiteX50" fmla="*/ 639843 w 1652142"/>
              <a:gd name="connsiteY50" fmla="*/ 207726 h 1665940"/>
              <a:gd name="connsiteX51" fmla="*/ 638348 w 1652142"/>
              <a:gd name="connsiteY51" fmla="*/ 208660 h 1665940"/>
              <a:gd name="connsiteX52" fmla="*/ 821488 w 1652142"/>
              <a:gd name="connsiteY52" fmla="*/ 182440 h 1665940"/>
              <a:gd name="connsiteX53" fmla="*/ 815140 w 1652142"/>
              <a:gd name="connsiteY53" fmla="*/ 180739 h 1665940"/>
              <a:gd name="connsiteX54" fmla="*/ 915476 w 1652142"/>
              <a:gd name="connsiteY54" fmla="*/ 0 h 1665940"/>
              <a:gd name="connsiteX55" fmla="*/ 1158157 w 1652142"/>
              <a:gd name="connsiteY55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638348 w 1652142"/>
              <a:gd name="connsiteY50" fmla="*/ 208660 h 1665940"/>
              <a:gd name="connsiteX51" fmla="*/ 821488 w 1652142"/>
              <a:gd name="connsiteY51" fmla="*/ 182440 h 1665940"/>
              <a:gd name="connsiteX52" fmla="*/ 815140 w 1652142"/>
              <a:gd name="connsiteY52" fmla="*/ 180739 h 1665940"/>
              <a:gd name="connsiteX53" fmla="*/ 915476 w 1652142"/>
              <a:gd name="connsiteY53" fmla="*/ 0 h 1665940"/>
              <a:gd name="connsiteX54" fmla="*/ 1158157 w 1652142"/>
              <a:gd name="connsiteY54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638348 w 1652142"/>
              <a:gd name="connsiteY50" fmla="*/ 208660 h 1665940"/>
              <a:gd name="connsiteX51" fmla="*/ 821488 w 1652142"/>
              <a:gd name="connsiteY51" fmla="*/ 182440 h 1665940"/>
              <a:gd name="connsiteX52" fmla="*/ 915476 w 1652142"/>
              <a:gd name="connsiteY52" fmla="*/ 0 h 1665940"/>
              <a:gd name="connsiteX53" fmla="*/ 1158157 w 1652142"/>
              <a:gd name="connsiteY53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821488 w 1652142"/>
              <a:gd name="connsiteY50" fmla="*/ 182440 h 1665940"/>
              <a:gd name="connsiteX51" fmla="*/ 915476 w 1652142"/>
              <a:gd name="connsiteY51" fmla="*/ 0 h 1665940"/>
              <a:gd name="connsiteX52" fmla="*/ 1158157 w 1652142"/>
              <a:gd name="connsiteY52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286346 w 1652142"/>
              <a:gd name="connsiteY21" fmla="*/ 377149 h 1665940"/>
              <a:gd name="connsiteX22" fmla="*/ 1470353 w 1652142"/>
              <a:gd name="connsiteY22" fmla="*/ 331395 h 1665940"/>
              <a:gd name="connsiteX23" fmla="*/ 1588305 w 1652142"/>
              <a:gd name="connsiteY23" fmla="*/ 553229 h 1665940"/>
              <a:gd name="connsiteX24" fmla="*/ 1457194 w 1652142"/>
              <a:gd name="connsiteY24" fmla="*/ 671432 h 1665940"/>
              <a:gd name="connsiteX25" fmla="*/ 1478595 w 1652142"/>
              <a:gd name="connsiteY25" fmla="*/ 857704 h 1665940"/>
              <a:gd name="connsiteX26" fmla="*/ 1642362 w 1652142"/>
              <a:gd name="connsiteY26" fmla="*/ 948616 h 1665940"/>
              <a:gd name="connsiteX27" fmla="*/ 1577335 w 1652142"/>
              <a:gd name="connsiteY27" fmla="*/ 1191298 h 1665940"/>
              <a:gd name="connsiteX28" fmla="*/ 1378614 w 1652142"/>
              <a:gd name="connsiteY28" fmla="*/ 1187955 h 1665940"/>
              <a:gd name="connsiteX29" fmla="*/ 1288939 w 1652142"/>
              <a:gd name="connsiteY29" fmla="*/ 1301599 h 1665940"/>
              <a:gd name="connsiteX30" fmla="*/ 1354201 w 1652142"/>
              <a:gd name="connsiteY30" fmla="*/ 1471932 h 1665940"/>
              <a:gd name="connsiteX31" fmla="*/ 1148396 w 1652142"/>
              <a:gd name="connsiteY31" fmla="*/ 1616039 h 1665940"/>
              <a:gd name="connsiteX32" fmla="*/ 992294 w 1652142"/>
              <a:gd name="connsiteY32" fmla="*/ 1480516 h 1665940"/>
              <a:gd name="connsiteX33" fmla="*/ 823805 w 1652142"/>
              <a:gd name="connsiteY33" fmla="*/ 1495510 h 1665940"/>
              <a:gd name="connsiteX34" fmla="*/ 729193 w 1652142"/>
              <a:gd name="connsiteY34" fmla="*/ 1665940 h 1665940"/>
              <a:gd name="connsiteX35" fmla="*/ 486511 w 1652142"/>
              <a:gd name="connsiteY35" fmla="*/ 1600914 h 1665940"/>
              <a:gd name="connsiteX36" fmla="*/ 489790 w 1652142"/>
              <a:gd name="connsiteY36" fmla="*/ 1406012 h 1665940"/>
              <a:gd name="connsiteX37" fmla="*/ 352658 w 1652142"/>
              <a:gd name="connsiteY37" fmla="*/ 1298452 h 1665940"/>
              <a:gd name="connsiteX38" fmla="*/ 152856 w 1652142"/>
              <a:gd name="connsiteY38" fmla="*/ 1344512 h 1665940"/>
              <a:gd name="connsiteX39" fmla="*/ 46675 w 1652142"/>
              <a:gd name="connsiteY39" fmla="*/ 1116809 h 1665940"/>
              <a:gd name="connsiteX40" fmla="*/ 183929 w 1652142"/>
              <a:gd name="connsiteY40" fmla="*/ 1005520 h 1665940"/>
              <a:gd name="connsiteX41" fmla="*/ 161615 w 1652142"/>
              <a:gd name="connsiteY41" fmla="*/ 838915 h 1665940"/>
              <a:gd name="connsiteX42" fmla="*/ 0 w 1652142"/>
              <a:gd name="connsiteY42" fmla="*/ 749197 h 1665940"/>
              <a:gd name="connsiteX43" fmla="*/ 65026 w 1652142"/>
              <a:gd name="connsiteY43" fmla="*/ 506515 h 1665940"/>
              <a:gd name="connsiteX44" fmla="*/ 250227 w 1652142"/>
              <a:gd name="connsiteY44" fmla="*/ 509630 h 1665940"/>
              <a:gd name="connsiteX45" fmla="*/ 340015 w 1652142"/>
              <a:gd name="connsiteY45" fmla="*/ 388679 h 1665940"/>
              <a:gd name="connsiteX46" fmla="*/ 277984 w 1652142"/>
              <a:gd name="connsiteY46" fmla="*/ 197357 h 1665940"/>
              <a:gd name="connsiteX47" fmla="*/ 491050 w 1652142"/>
              <a:gd name="connsiteY47" fmla="*/ 64219 h 1665940"/>
              <a:gd name="connsiteX48" fmla="*/ 639843 w 1652142"/>
              <a:gd name="connsiteY48" fmla="*/ 207726 h 1665940"/>
              <a:gd name="connsiteX49" fmla="*/ 821488 w 1652142"/>
              <a:gd name="connsiteY49" fmla="*/ 182440 h 1665940"/>
              <a:gd name="connsiteX50" fmla="*/ 915476 w 1652142"/>
              <a:gd name="connsiteY50" fmla="*/ 0 h 1665940"/>
              <a:gd name="connsiteX51" fmla="*/ 1158157 w 1652142"/>
              <a:gd name="connsiteY51" fmla="*/ 65026 h 1665940"/>
              <a:gd name="connsiteX0" fmla="*/ 898689 w 1649662"/>
              <a:gd name="connsiteY0" fmla="*/ 548008 h 1665940"/>
              <a:gd name="connsiteX1" fmla="*/ 529661 w 1649662"/>
              <a:gd name="connsiteY1" fmla="*/ 761066 h 1665940"/>
              <a:gd name="connsiteX2" fmla="*/ 742719 w 1649662"/>
              <a:gd name="connsiteY2" fmla="*/ 1130094 h 1665940"/>
              <a:gd name="connsiteX3" fmla="*/ 1111747 w 1649662"/>
              <a:gd name="connsiteY3" fmla="*/ 917036 h 1665940"/>
              <a:gd name="connsiteX4" fmla="*/ 898689 w 1649662"/>
              <a:gd name="connsiteY4" fmla="*/ 548008 h 1665940"/>
              <a:gd name="connsiteX5" fmla="*/ 952303 w 1649662"/>
              <a:gd name="connsiteY5" fmla="*/ 347916 h 1665940"/>
              <a:gd name="connsiteX6" fmla="*/ 1311839 w 1649662"/>
              <a:gd name="connsiteY6" fmla="*/ 970650 h 1665940"/>
              <a:gd name="connsiteX7" fmla="*/ 689105 w 1649662"/>
              <a:gd name="connsiteY7" fmla="*/ 1330186 h 1665940"/>
              <a:gd name="connsiteX8" fmla="*/ 329569 w 1649662"/>
              <a:gd name="connsiteY8" fmla="*/ 707451 h 1665940"/>
              <a:gd name="connsiteX9" fmla="*/ 952303 w 1649662"/>
              <a:gd name="connsiteY9" fmla="*/ 347916 h 1665940"/>
              <a:gd name="connsiteX10" fmla="*/ 971799 w 1649662"/>
              <a:gd name="connsiteY10" fmla="*/ 275155 h 1665940"/>
              <a:gd name="connsiteX11" fmla="*/ 256808 w 1649662"/>
              <a:gd name="connsiteY11" fmla="*/ 687955 h 1665940"/>
              <a:gd name="connsiteX12" fmla="*/ 669609 w 1649662"/>
              <a:gd name="connsiteY12" fmla="*/ 1402947 h 1665940"/>
              <a:gd name="connsiteX13" fmla="*/ 1384600 w 1649662"/>
              <a:gd name="connsiteY13" fmla="*/ 990146 h 1665940"/>
              <a:gd name="connsiteX14" fmla="*/ 971799 w 1649662"/>
              <a:gd name="connsiteY14" fmla="*/ 275155 h 1665940"/>
              <a:gd name="connsiteX15" fmla="*/ 1647140 w 1649662"/>
              <a:gd name="connsiteY15" fmla="*/ 399895 h 1665940"/>
              <a:gd name="connsiteX16" fmla="*/ 1649662 w 1649662"/>
              <a:gd name="connsiteY16" fmla="*/ 403784 h 1665940"/>
              <a:gd name="connsiteX17" fmla="*/ 1647140 w 1649662"/>
              <a:gd name="connsiteY17" fmla="*/ 399895 h 1665940"/>
              <a:gd name="connsiteX18" fmla="*/ 1158157 w 1649662"/>
              <a:gd name="connsiteY18" fmla="*/ 65026 h 1665940"/>
              <a:gd name="connsiteX19" fmla="*/ 1154679 w 1649662"/>
              <a:gd name="connsiteY19" fmla="*/ 271718 h 1665940"/>
              <a:gd name="connsiteX20" fmla="*/ 1286346 w 1649662"/>
              <a:gd name="connsiteY20" fmla="*/ 377149 h 1665940"/>
              <a:gd name="connsiteX21" fmla="*/ 1470353 w 1649662"/>
              <a:gd name="connsiteY21" fmla="*/ 331395 h 1665940"/>
              <a:gd name="connsiteX22" fmla="*/ 1588305 w 1649662"/>
              <a:gd name="connsiteY22" fmla="*/ 553229 h 1665940"/>
              <a:gd name="connsiteX23" fmla="*/ 1457194 w 1649662"/>
              <a:gd name="connsiteY23" fmla="*/ 671432 h 1665940"/>
              <a:gd name="connsiteX24" fmla="*/ 1478595 w 1649662"/>
              <a:gd name="connsiteY24" fmla="*/ 857704 h 1665940"/>
              <a:gd name="connsiteX25" fmla="*/ 1642362 w 1649662"/>
              <a:gd name="connsiteY25" fmla="*/ 948616 h 1665940"/>
              <a:gd name="connsiteX26" fmla="*/ 1577335 w 1649662"/>
              <a:gd name="connsiteY26" fmla="*/ 1191298 h 1665940"/>
              <a:gd name="connsiteX27" fmla="*/ 1378614 w 1649662"/>
              <a:gd name="connsiteY27" fmla="*/ 1187955 h 1665940"/>
              <a:gd name="connsiteX28" fmla="*/ 1288939 w 1649662"/>
              <a:gd name="connsiteY28" fmla="*/ 1301599 h 1665940"/>
              <a:gd name="connsiteX29" fmla="*/ 1354201 w 1649662"/>
              <a:gd name="connsiteY29" fmla="*/ 1471932 h 1665940"/>
              <a:gd name="connsiteX30" fmla="*/ 1148396 w 1649662"/>
              <a:gd name="connsiteY30" fmla="*/ 1616039 h 1665940"/>
              <a:gd name="connsiteX31" fmla="*/ 992294 w 1649662"/>
              <a:gd name="connsiteY31" fmla="*/ 1480516 h 1665940"/>
              <a:gd name="connsiteX32" fmla="*/ 823805 w 1649662"/>
              <a:gd name="connsiteY32" fmla="*/ 1495510 h 1665940"/>
              <a:gd name="connsiteX33" fmla="*/ 729193 w 1649662"/>
              <a:gd name="connsiteY33" fmla="*/ 1665940 h 1665940"/>
              <a:gd name="connsiteX34" fmla="*/ 486511 w 1649662"/>
              <a:gd name="connsiteY34" fmla="*/ 1600914 h 1665940"/>
              <a:gd name="connsiteX35" fmla="*/ 489790 w 1649662"/>
              <a:gd name="connsiteY35" fmla="*/ 1406012 h 1665940"/>
              <a:gd name="connsiteX36" fmla="*/ 352658 w 1649662"/>
              <a:gd name="connsiteY36" fmla="*/ 1298452 h 1665940"/>
              <a:gd name="connsiteX37" fmla="*/ 152856 w 1649662"/>
              <a:gd name="connsiteY37" fmla="*/ 1344512 h 1665940"/>
              <a:gd name="connsiteX38" fmla="*/ 46675 w 1649662"/>
              <a:gd name="connsiteY38" fmla="*/ 1116809 h 1665940"/>
              <a:gd name="connsiteX39" fmla="*/ 183929 w 1649662"/>
              <a:gd name="connsiteY39" fmla="*/ 1005520 h 1665940"/>
              <a:gd name="connsiteX40" fmla="*/ 161615 w 1649662"/>
              <a:gd name="connsiteY40" fmla="*/ 838915 h 1665940"/>
              <a:gd name="connsiteX41" fmla="*/ 0 w 1649662"/>
              <a:gd name="connsiteY41" fmla="*/ 749197 h 1665940"/>
              <a:gd name="connsiteX42" fmla="*/ 65026 w 1649662"/>
              <a:gd name="connsiteY42" fmla="*/ 506515 h 1665940"/>
              <a:gd name="connsiteX43" fmla="*/ 250227 w 1649662"/>
              <a:gd name="connsiteY43" fmla="*/ 509630 h 1665940"/>
              <a:gd name="connsiteX44" fmla="*/ 340015 w 1649662"/>
              <a:gd name="connsiteY44" fmla="*/ 388679 h 1665940"/>
              <a:gd name="connsiteX45" fmla="*/ 277984 w 1649662"/>
              <a:gd name="connsiteY45" fmla="*/ 197357 h 1665940"/>
              <a:gd name="connsiteX46" fmla="*/ 491050 w 1649662"/>
              <a:gd name="connsiteY46" fmla="*/ 64219 h 1665940"/>
              <a:gd name="connsiteX47" fmla="*/ 639843 w 1649662"/>
              <a:gd name="connsiteY47" fmla="*/ 207726 h 1665940"/>
              <a:gd name="connsiteX48" fmla="*/ 821488 w 1649662"/>
              <a:gd name="connsiteY48" fmla="*/ 182440 h 1665940"/>
              <a:gd name="connsiteX49" fmla="*/ 915476 w 1649662"/>
              <a:gd name="connsiteY49" fmla="*/ 0 h 1665940"/>
              <a:gd name="connsiteX50" fmla="*/ 1158157 w 1649662"/>
              <a:gd name="connsiteY50" fmla="*/ 65026 h 1665940"/>
              <a:gd name="connsiteX0" fmla="*/ 898689 w 1642362"/>
              <a:gd name="connsiteY0" fmla="*/ 548008 h 1665940"/>
              <a:gd name="connsiteX1" fmla="*/ 529661 w 1642362"/>
              <a:gd name="connsiteY1" fmla="*/ 761066 h 1665940"/>
              <a:gd name="connsiteX2" fmla="*/ 742719 w 1642362"/>
              <a:gd name="connsiteY2" fmla="*/ 1130094 h 1665940"/>
              <a:gd name="connsiteX3" fmla="*/ 1111747 w 1642362"/>
              <a:gd name="connsiteY3" fmla="*/ 917036 h 1665940"/>
              <a:gd name="connsiteX4" fmla="*/ 898689 w 1642362"/>
              <a:gd name="connsiteY4" fmla="*/ 548008 h 1665940"/>
              <a:gd name="connsiteX5" fmla="*/ 952303 w 1642362"/>
              <a:gd name="connsiteY5" fmla="*/ 347916 h 1665940"/>
              <a:gd name="connsiteX6" fmla="*/ 1311839 w 1642362"/>
              <a:gd name="connsiteY6" fmla="*/ 970650 h 1665940"/>
              <a:gd name="connsiteX7" fmla="*/ 689105 w 1642362"/>
              <a:gd name="connsiteY7" fmla="*/ 1330186 h 1665940"/>
              <a:gd name="connsiteX8" fmla="*/ 329569 w 1642362"/>
              <a:gd name="connsiteY8" fmla="*/ 707451 h 1665940"/>
              <a:gd name="connsiteX9" fmla="*/ 952303 w 1642362"/>
              <a:gd name="connsiteY9" fmla="*/ 347916 h 1665940"/>
              <a:gd name="connsiteX10" fmla="*/ 971799 w 1642362"/>
              <a:gd name="connsiteY10" fmla="*/ 275155 h 1665940"/>
              <a:gd name="connsiteX11" fmla="*/ 256808 w 1642362"/>
              <a:gd name="connsiteY11" fmla="*/ 687955 h 1665940"/>
              <a:gd name="connsiteX12" fmla="*/ 669609 w 1642362"/>
              <a:gd name="connsiteY12" fmla="*/ 1402947 h 1665940"/>
              <a:gd name="connsiteX13" fmla="*/ 1384600 w 1642362"/>
              <a:gd name="connsiteY13" fmla="*/ 990146 h 1665940"/>
              <a:gd name="connsiteX14" fmla="*/ 971799 w 1642362"/>
              <a:gd name="connsiteY14" fmla="*/ 275155 h 1665940"/>
              <a:gd name="connsiteX15" fmla="*/ 1158157 w 1642362"/>
              <a:gd name="connsiteY15" fmla="*/ 65026 h 1665940"/>
              <a:gd name="connsiteX16" fmla="*/ 1154679 w 1642362"/>
              <a:gd name="connsiteY16" fmla="*/ 271718 h 1665940"/>
              <a:gd name="connsiteX17" fmla="*/ 1286346 w 1642362"/>
              <a:gd name="connsiteY17" fmla="*/ 377149 h 1665940"/>
              <a:gd name="connsiteX18" fmla="*/ 1470353 w 1642362"/>
              <a:gd name="connsiteY18" fmla="*/ 331395 h 1665940"/>
              <a:gd name="connsiteX19" fmla="*/ 1588305 w 1642362"/>
              <a:gd name="connsiteY19" fmla="*/ 553229 h 1665940"/>
              <a:gd name="connsiteX20" fmla="*/ 1457194 w 1642362"/>
              <a:gd name="connsiteY20" fmla="*/ 671432 h 1665940"/>
              <a:gd name="connsiteX21" fmla="*/ 1478595 w 1642362"/>
              <a:gd name="connsiteY21" fmla="*/ 857704 h 1665940"/>
              <a:gd name="connsiteX22" fmla="*/ 1642362 w 1642362"/>
              <a:gd name="connsiteY22" fmla="*/ 948616 h 1665940"/>
              <a:gd name="connsiteX23" fmla="*/ 1577335 w 1642362"/>
              <a:gd name="connsiteY23" fmla="*/ 1191298 h 1665940"/>
              <a:gd name="connsiteX24" fmla="*/ 1378614 w 1642362"/>
              <a:gd name="connsiteY24" fmla="*/ 1187955 h 1665940"/>
              <a:gd name="connsiteX25" fmla="*/ 1288939 w 1642362"/>
              <a:gd name="connsiteY25" fmla="*/ 1301599 h 1665940"/>
              <a:gd name="connsiteX26" fmla="*/ 1354201 w 1642362"/>
              <a:gd name="connsiteY26" fmla="*/ 1471932 h 1665940"/>
              <a:gd name="connsiteX27" fmla="*/ 1148396 w 1642362"/>
              <a:gd name="connsiteY27" fmla="*/ 1616039 h 1665940"/>
              <a:gd name="connsiteX28" fmla="*/ 992294 w 1642362"/>
              <a:gd name="connsiteY28" fmla="*/ 1480516 h 1665940"/>
              <a:gd name="connsiteX29" fmla="*/ 823805 w 1642362"/>
              <a:gd name="connsiteY29" fmla="*/ 1495510 h 1665940"/>
              <a:gd name="connsiteX30" fmla="*/ 729193 w 1642362"/>
              <a:gd name="connsiteY30" fmla="*/ 1665940 h 1665940"/>
              <a:gd name="connsiteX31" fmla="*/ 486511 w 1642362"/>
              <a:gd name="connsiteY31" fmla="*/ 1600914 h 1665940"/>
              <a:gd name="connsiteX32" fmla="*/ 489790 w 1642362"/>
              <a:gd name="connsiteY32" fmla="*/ 1406012 h 1665940"/>
              <a:gd name="connsiteX33" fmla="*/ 352658 w 1642362"/>
              <a:gd name="connsiteY33" fmla="*/ 1298452 h 1665940"/>
              <a:gd name="connsiteX34" fmla="*/ 152856 w 1642362"/>
              <a:gd name="connsiteY34" fmla="*/ 1344512 h 1665940"/>
              <a:gd name="connsiteX35" fmla="*/ 46675 w 1642362"/>
              <a:gd name="connsiteY35" fmla="*/ 1116809 h 1665940"/>
              <a:gd name="connsiteX36" fmla="*/ 183929 w 1642362"/>
              <a:gd name="connsiteY36" fmla="*/ 1005520 h 1665940"/>
              <a:gd name="connsiteX37" fmla="*/ 161615 w 1642362"/>
              <a:gd name="connsiteY37" fmla="*/ 838915 h 1665940"/>
              <a:gd name="connsiteX38" fmla="*/ 0 w 1642362"/>
              <a:gd name="connsiteY38" fmla="*/ 749197 h 1665940"/>
              <a:gd name="connsiteX39" fmla="*/ 65026 w 1642362"/>
              <a:gd name="connsiteY39" fmla="*/ 506515 h 1665940"/>
              <a:gd name="connsiteX40" fmla="*/ 250227 w 1642362"/>
              <a:gd name="connsiteY40" fmla="*/ 509630 h 1665940"/>
              <a:gd name="connsiteX41" fmla="*/ 340015 w 1642362"/>
              <a:gd name="connsiteY41" fmla="*/ 388679 h 1665940"/>
              <a:gd name="connsiteX42" fmla="*/ 277984 w 1642362"/>
              <a:gd name="connsiteY42" fmla="*/ 197357 h 1665940"/>
              <a:gd name="connsiteX43" fmla="*/ 491050 w 1642362"/>
              <a:gd name="connsiteY43" fmla="*/ 64219 h 1665940"/>
              <a:gd name="connsiteX44" fmla="*/ 639843 w 1642362"/>
              <a:gd name="connsiteY44" fmla="*/ 207726 h 1665940"/>
              <a:gd name="connsiteX45" fmla="*/ 821488 w 1642362"/>
              <a:gd name="connsiteY45" fmla="*/ 182440 h 1665940"/>
              <a:gd name="connsiteX46" fmla="*/ 915476 w 1642362"/>
              <a:gd name="connsiteY46" fmla="*/ 0 h 1665940"/>
              <a:gd name="connsiteX47" fmla="*/ 1158157 w 1642362"/>
              <a:gd name="connsiteY47" fmla="*/ 65026 h 1665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64236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158157" y="65026"/>
                </a:moveTo>
                <a:cubicBezTo>
                  <a:pt x="1156998" y="133923"/>
                  <a:pt x="1155838" y="202821"/>
                  <a:pt x="1154679" y="271718"/>
                </a:cubicBezTo>
                <a:lnTo>
                  <a:pt x="1286346" y="377149"/>
                </a:ln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823805" y="1495510"/>
                </a:ln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821488" y="182440"/>
                </a:lnTo>
                <a:lnTo>
                  <a:pt x="915476" y="0"/>
                </a:lnTo>
                <a:lnTo>
                  <a:pt x="1158157" y="65026"/>
                </a:lnTo>
                <a:close/>
              </a:path>
            </a:pathLst>
          </a:custGeom>
          <a:solidFill>
            <a:schemeClr val="bg1"/>
          </a:solidFill>
          <a:ln w="31750">
            <a:noFill/>
          </a:ln>
          <a:effectLst>
            <a:innerShdw blurRad="114300">
              <a:schemeClr val="bg1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" name="Oval 21">
            <a:extLst>
              <a:ext uri="{FF2B5EF4-FFF2-40B4-BE49-F238E27FC236}">
                <a16:creationId xmlns:a16="http://schemas.microsoft.com/office/drawing/2014/main" id="{208A355B-288B-46AC-8F6D-C8E1883AEEBD}"/>
              </a:ext>
            </a:extLst>
          </p:cNvPr>
          <p:cNvSpPr>
            <a:spLocks noChangeAspect="1"/>
          </p:cNvSpPr>
          <p:nvPr userDrawn="1"/>
        </p:nvSpPr>
        <p:spPr>
          <a:xfrm rot="21317264">
            <a:off x="4317855" y="1291151"/>
            <a:ext cx="5263890" cy="5339456"/>
          </a:xfrm>
          <a:custGeom>
            <a:avLst/>
            <a:gdLst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355803 w 1652142"/>
              <a:gd name="connsiteY39" fmla="*/ 1305197 h 1665940"/>
              <a:gd name="connsiteX40" fmla="*/ 152856 w 1652142"/>
              <a:gd name="connsiteY40" fmla="*/ 1344512 h 1665940"/>
              <a:gd name="connsiteX41" fmla="*/ 46675 w 1652142"/>
              <a:gd name="connsiteY41" fmla="*/ 1116809 h 1665940"/>
              <a:gd name="connsiteX42" fmla="*/ 183929 w 1652142"/>
              <a:gd name="connsiteY42" fmla="*/ 1005520 h 1665940"/>
              <a:gd name="connsiteX43" fmla="*/ 161615 w 1652142"/>
              <a:gd name="connsiteY43" fmla="*/ 838915 h 1665940"/>
              <a:gd name="connsiteX44" fmla="*/ 0 w 1652142"/>
              <a:gd name="connsiteY44" fmla="*/ 749197 h 1665940"/>
              <a:gd name="connsiteX45" fmla="*/ 65026 w 1652142"/>
              <a:gd name="connsiteY45" fmla="*/ 506515 h 1665940"/>
              <a:gd name="connsiteX46" fmla="*/ 250227 w 1652142"/>
              <a:gd name="connsiteY46" fmla="*/ 509630 h 1665940"/>
              <a:gd name="connsiteX47" fmla="*/ 340015 w 1652142"/>
              <a:gd name="connsiteY47" fmla="*/ 388679 h 1665940"/>
              <a:gd name="connsiteX48" fmla="*/ 277984 w 1652142"/>
              <a:gd name="connsiteY48" fmla="*/ 197357 h 1665940"/>
              <a:gd name="connsiteX49" fmla="*/ 491050 w 1652142"/>
              <a:gd name="connsiteY49" fmla="*/ 64219 h 1665940"/>
              <a:gd name="connsiteX50" fmla="*/ 639843 w 1652142"/>
              <a:gd name="connsiteY50" fmla="*/ 207726 h 1665940"/>
              <a:gd name="connsiteX51" fmla="*/ 638348 w 1652142"/>
              <a:gd name="connsiteY51" fmla="*/ 208660 h 1665940"/>
              <a:gd name="connsiteX52" fmla="*/ 821488 w 1652142"/>
              <a:gd name="connsiteY52" fmla="*/ 182440 h 1665940"/>
              <a:gd name="connsiteX53" fmla="*/ 815140 w 1652142"/>
              <a:gd name="connsiteY53" fmla="*/ 180739 h 1665940"/>
              <a:gd name="connsiteX54" fmla="*/ 915476 w 1652142"/>
              <a:gd name="connsiteY54" fmla="*/ 0 h 1665940"/>
              <a:gd name="connsiteX55" fmla="*/ 1158157 w 1652142"/>
              <a:gd name="connsiteY55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638348 w 1652142"/>
              <a:gd name="connsiteY50" fmla="*/ 208660 h 1665940"/>
              <a:gd name="connsiteX51" fmla="*/ 821488 w 1652142"/>
              <a:gd name="connsiteY51" fmla="*/ 182440 h 1665940"/>
              <a:gd name="connsiteX52" fmla="*/ 815140 w 1652142"/>
              <a:gd name="connsiteY52" fmla="*/ 180739 h 1665940"/>
              <a:gd name="connsiteX53" fmla="*/ 915476 w 1652142"/>
              <a:gd name="connsiteY53" fmla="*/ 0 h 1665940"/>
              <a:gd name="connsiteX54" fmla="*/ 1158157 w 1652142"/>
              <a:gd name="connsiteY54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638348 w 1652142"/>
              <a:gd name="connsiteY50" fmla="*/ 208660 h 1665940"/>
              <a:gd name="connsiteX51" fmla="*/ 821488 w 1652142"/>
              <a:gd name="connsiteY51" fmla="*/ 182440 h 1665940"/>
              <a:gd name="connsiteX52" fmla="*/ 915476 w 1652142"/>
              <a:gd name="connsiteY52" fmla="*/ 0 h 1665940"/>
              <a:gd name="connsiteX53" fmla="*/ 1158157 w 1652142"/>
              <a:gd name="connsiteY53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148331 w 1652142"/>
              <a:gd name="connsiteY21" fmla="*/ 270017 h 1665940"/>
              <a:gd name="connsiteX22" fmla="*/ 1286346 w 1652142"/>
              <a:gd name="connsiteY22" fmla="*/ 377149 h 1665940"/>
              <a:gd name="connsiteX23" fmla="*/ 1470353 w 1652142"/>
              <a:gd name="connsiteY23" fmla="*/ 331395 h 1665940"/>
              <a:gd name="connsiteX24" fmla="*/ 1588305 w 1652142"/>
              <a:gd name="connsiteY24" fmla="*/ 553229 h 1665940"/>
              <a:gd name="connsiteX25" fmla="*/ 1457194 w 1652142"/>
              <a:gd name="connsiteY25" fmla="*/ 671432 h 1665940"/>
              <a:gd name="connsiteX26" fmla="*/ 1478595 w 1652142"/>
              <a:gd name="connsiteY26" fmla="*/ 857704 h 1665940"/>
              <a:gd name="connsiteX27" fmla="*/ 1642362 w 1652142"/>
              <a:gd name="connsiteY27" fmla="*/ 948616 h 1665940"/>
              <a:gd name="connsiteX28" fmla="*/ 1577335 w 1652142"/>
              <a:gd name="connsiteY28" fmla="*/ 1191298 h 1665940"/>
              <a:gd name="connsiteX29" fmla="*/ 1378614 w 1652142"/>
              <a:gd name="connsiteY29" fmla="*/ 1187955 h 1665940"/>
              <a:gd name="connsiteX30" fmla="*/ 1288939 w 1652142"/>
              <a:gd name="connsiteY30" fmla="*/ 1301599 h 1665940"/>
              <a:gd name="connsiteX31" fmla="*/ 1354201 w 1652142"/>
              <a:gd name="connsiteY31" fmla="*/ 1471932 h 1665940"/>
              <a:gd name="connsiteX32" fmla="*/ 1148396 w 1652142"/>
              <a:gd name="connsiteY32" fmla="*/ 1616039 h 1665940"/>
              <a:gd name="connsiteX33" fmla="*/ 992294 w 1652142"/>
              <a:gd name="connsiteY33" fmla="*/ 1480516 h 1665940"/>
              <a:gd name="connsiteX34" fmla="*/ 823805 w 1652142"/>
              <a:gd name="connsiteY34" fmla="*/ 1495510 h 1665940"/>
              <a:gd name="connsiteX35" fmla="*/ 729193 w 1652142"/>
              <a:gd name="connsiteY35" fmla="*/ 1665940 h 1665940"/>
              <a:gd name="connsiteX36" fmla="*/ 486511 w 1652142"/>
              <a:gd name="connsiteY36" fmla="*/ 1600914 h 1665940"/>
              <a:gd name="connsiteX37" fmla="*/ 489790 w 1652142"/>
              <a:gd name="connsiteY37" fmla="*/ 1406012 h 1665940"/>
              <a:gd name="connsiteX38" fmla="*/ 352658 w 1652142"/>
              <a:gd name="connsiteY38" fmla="*/ 1298452 h 1665940"/>
              <a:gd name="connsiteX39" fmla="*/ 152856 w 1652142"/>
              <a:gd name="connsiteY39" fmla="*/ 1344512 h 1665940"/>
              <a:gd name="connsiteX40" fmla="*/ 46675 w 1652142"/>
              <a:gd name="connsiteY40" fmla="*/ 1116809 h 1665940"/>
              <a:gd name="connsiteX41" fmla="*/ 183929 w 1652142"/>
              <a:gd name="connsiteY41" fmla="*/ 1005520 h 1665940"/>
              <a:gd name="connsiteX42" fmla="*/ 161615 w 1652142"/>
              <a:gd name="connsiteY42" fmla="*/ 838915 h 1665940"/>
              <a:gd name="connsiteX43" fmla="*/ 0 w 1652142"/>
              <a:gd name="connsiteY43" fmla="*/ 749197 h 1665940"/>
              <a:gd name="connsiteX44" fmla="*/ 65026 w 1652142"/>
              <a:gd name="connsiteY44" fmla="*/ 506515 h 1665940"/>
              <a:gd name="connsiteX45" fmla="*/ 250227 w 1652142"/>
              <a:gd name="connsiteY45" fmla="*/ 509630 h 1665940"/>
              <a:gd name="connsiteX46" fmla="*/ 340015 w 1652142"/>
              <a:gd name="connsiteY46" fmla="*/ 388679 h 1665940"/>
              <a:gd name="connsiteX47" fmla="*/ 277984 w 1652142"/>
              <a:gd name="connsiteY47" fmla="*/ 197357 h 1665940"/>
              <a:gd name="connsiteX48" fmla="*/ 491050 w 1652142"/>
              <a:gd name="connsiteY48" fmla="*/ 64219 h 1665940"/>
              <a:gd name="connsiteX49" fmla="*/ 639843 w 1652142"/>
              <a:gd name="connsiteY49" fmla="*/ 207726 h 1665940"/>
              <a:gd name="connsiteX50" fmla="*/ 821488 w 1652142"/>
              <a:gd name="connsiteY50" fmla="*/ 182440 h 1665940"/>
              <a:gd name="connsiteX51" fmla="*/ 915476 w 1652142"/>
              <a:gd name="connsiteY51" fmla="*/ 0 h 1665940"/>
              <a:gd name="connsiteX52" fmla="*/ 1158157 w 1652142"/>
              <a:gd name="connsiteY52" fmla="*/ 65026 h 1665940"/>
              <a:gd name="connsiteX0" fmla="*/ 898689 w 1652142"/>
              <a:gd name="connsiteY0" fmla="*/ 548008 h 1665940"/>
              <a:gd name="connsiteX1" fmla="*/ 529661 w 1652142"/>
              <a:gd name="connsiteY1" fmla="*/ 761066 h 1665940"/>
              <a:gd name="connsiteX2" fmla="*/ 742719 w 1652142"/>
              <a:gd name="connsiteY2" fmla="*/ 1130094 h 1665940"/>
              <a:gd name="connsiteX3" fmla="*/ 1111747 w 1652142"/>
              <a:gd name="connsiteY3" fmla="*/ 917036 h 1665940"/>
              <a:gd name="connsiteX4" fmla="*/ 898689 w 1652142"/>
              <a:gd name="connsiteY4" fmla="*/ 548008 h 1665940"/>
              <a:gd name="connsiteX5" fmla="*/ 952303 w 1652142"/>
              <a:gd name="connsiteY5" fmla="*/ 347916 h 1665940"/>
              <a:gd name="connsiteX6" fmla="*/ 1311839 w 1652142"/>
              <a:gd name="connsiteY6" fmla="*/ 970650 h 1665940"/>
              <a:gd name="connsiteX7" fmla="*/ 689105 w 1652142"/>
              <a:gd name="connsiteY7" fmla="*/ 1330186 h 1665940"/>
              <a:gd name="connsiteX8" fmla="*/ 329569 w 1652142"/>
              <a:gd name="connsiteY8" fmla="*/ 707451 h 1665940"/>
              <a:gd name="connsiteX9" fmla="*/ 952303 w 1652142"/>
              <a:gd name="connsiteY9" fmla="*/ 347916 h 1665940"/>
              <a:gd name="connsiteX10" fmla="*/ 971799 w 1652142"/>
              <a:gd name="connsiteY10" fmla="*/ 275155 h 1665940"/>
              <a:gd name="connsiteX11" fmla="*/ 256808 w 1652142"/>
              <a:gd name="connsiteY11" fmla="*/ 687955 h 1665940"/>
              <a:gd name="connsiteX12" fmla="*/ 669609 w 1652142"/>
              <a:gd name="connsiteY12" fmla="*/ 1402947 h 1665940"/>
              <a:gd name="connsiteX13" fmla="*/ 1384600 w 1652142"/>
              <a:gd name="connsiteY13" fmla="*/ 990146 h 1665940"/>
              <a:gd name="connsiteX14" fmla="*/ 971799 w 1652142"/>
              <a:gd name="connsiteY14" fmla="*/ 275155 h 1665940"/>
              <a:gd name="connsiteX15" fmla="*/ 1652142 w 1652142"/>
              <a:gd name="connsiteY15" fmla="*/ 394531 h 1665940"/>
              <a:gd name="connsiteX16" fmla="*/ 1649662 w 1652142"/>
              <a:gd name="connsiteY16" fmla="*/ 403784 h 1665940"/>
              <a:gd name="connsiteX17" fmla="*/ 1647140 w 1652142"/>
              <a:gd name="connsiteY17" fmla="*/ 399895 h 1665940"/>
              <a:gd name="connsiteX18" fmla="*/ 1652142 w 1652142"/>
              <a:gd name="connsiteY18" fmla="*/ 394531 h 1665940"/>
              <a:gd name="connsiteX19" fmla="*/ 1158157 w 1652142"/>
              <a:gd name="connsiteY19" fmla="*/ 65026 h 1665940"/>
              <a:gd name="connsiteX20" fmla="*/ 1154679 w 1652142"/>
              <a:gd name="connsiteY20" fmla="*/ 271718 h 1665940"/>
              <a:gd name="connsiteX21" fmla="*/ 1286346 w 1652142"/>
              <a:gd name="connsiteY21" fmla="*/ 377149 h 1665940"/>
              <a:gd name="connsiteX22" fmla="*/ 1470353 w 1652142"/>
              <a:gd name="connsiteY22" fmla="*/ 331395 h 1665940"/>
              <a:gd name="connsiteX23" fmla="*/ 1588305 w 1652142"/>
              <a:gd name="connsiteY23" fmla="*/ 553229 h 1665940"/>
              <a:gd name="connsiteX24" fmla="*/ 1457194 w 1652142"/>
              <a:gd name="connsiteY24" fmla="*/ 671432 h 1665940"/>
              <a:gd name="connsiteX25" fmla="*/ 1478595 w 1652142"/>
              <a:gd name="connsiteY25" fmla="*/ 857704 h 1665940"/>
              <a:gd name="connsiteX26" fmla="*/ 1642362 w 1652142"/>
              <a:gd name="connsiteY26" fmla="*/ 948616 h 1665940"/>
              <a:gd name="connsiteX27" fmla="*/ 1577335 w 1652142"/>
              <a:gd name="connsiteY27" fmla="*/ 1191298 h 1665940"/>
              <a:gd name="connsiteX28" fmla="*/ 1378614 w 1652142"/>
              <a:gd name="connsiteY28" fmla="*/ 1187955 h 1665940"/>
              <a:gd name="connsiteX29" fmla="*/ 1288939 w 1652142"/>
              <a:gd name="connsiteY29" fmla="*/ 1301599 h 1665940"/>
              <a:gd name="connsiteX30" fmla="*/ 1354201 w 1652142"/>
              <a:gd name="connsiteY30" fmla="*/ 1471932 h 1665940"/>
              <a:gd name="connsiteX31" fmla="*/ 1148396 w 1652142"/>
              <a:gd name="connsiteY31" fmla="*/ 1616039 h 1665940"/>
              <a:gd name="connsiteX32" fmla="*/ 992294 w 1652142"/>
              <a:gd name="connsiteY32" fmla="*/ 1480516 h 1665940"/>
              <a:gd name="connsiteX33" fmla="*/ 823805 w 1652142"/>
              <a:gd name="connsiteY33" fmla="*/ 1495510 h 1665940"/>
              <a:gd name="connsiteX34" fmla="*/ 729193 w 1652142"/>
              <a:gd name="connsiteY34" fmla="*/ 1665940 h 1665940"/>
              <a:gd name="connsiteX35" fmla="*/ 486511 w 1652142"/>
              <a:gd name="connsiteY35" fmla="*/ 1600914 h 1665940"/>
              <a:gd name="connsiteX36" fmla="*/ 489790 w 1652142"/>
              <a:gd name="connsiteY36" fmla="*/ 1406012 h 1665940"/>
              <a:gd name="connsiteX37" fmla="*/ 352658 w 1652142"/>
              <a:gd name="connsiteY37" fmla="*/ 1298452 h 1665940"/>
              <a:gd name="connsiteX38" fmla="*/ 152856 w 1652142"/>
              <a:gd name="connsiteY38" fmla="*/ 1344512 h 1665940"/>
              <a:gd name="connsiteX39" fmla="*/ 46675 w 1652142"/>
              <a:gd name="connsiteY39" fmla="*/ 1116809 h 1665940"/>
              <a:gd name="connsiteX40" fmla="*/ 183929 w 1652142"/>
              <a:gd name="connsiteY40" fmla="*/ 1005520 h 1665940"/>
              <a:gd name="connsiteX41" fmla="*/ 161615 w 1652142"/>
              <a:gd name="connsiteY41" fmla="*/ 838915 h 1665940"/>
              <a:gd name="connsiteX42" fmla="*/ 0 w 1652142"/>
              <a:gd name="connsiteY42" fmla="*/ 749197 h 1665940"/>
              <a:gd name="connsiteX43" fmla="*/ 65026 w 1652142"/>
              <a:gd name="connsiteY43" fmla="*/ 506515 h 1665940"/>
              <a:gd name="connsiteX44" fmla="*/ 250227 w 1652142"/>
              <a:gd name="connsiteY44" fmla="*/ 509630 h 1665940"/>
              <a:gd name="connsiteX45" fmla="*/ 340015 w 1652142"/>
              <a:gd name="connsiteY45" fmla="*/ 388679 h 1665940"/>
              <a:gd name="connsiteX46" fmla="*/ 277984 w 1652142"/>
              <a:gd name="connsiteY46" fmla="*/ 197357 h 1665940"/>
              <a:gd name="connsiteX47" fmla="*/ 491050 w 1652142"/>
              <a:gd name="connsiteY47" fmla="*/ 64219 h 1665940"/>
              <a:gd name="connsiteX48" fmla="*/ 639843 w 1652142"/>
              <a:gd name="connsiteY48" fmla="*/ 207726 h 1665940"/>
              <a:gd name="connsiteX49" fmla="*/ 821488 w 1652142"/>
              <a:gd name="connsiteY49" fmla="*/ 182440 h 1665940"/>
              <a:gd name="connsiteX50" fmla="*/ 915476 w 1652142"/>
              <a:gd name="connsiteY50" fmla="*/ 0 h 1665940"/>
              <a:gd name="connsiteX51" fmla="*/ 1158157 w 1652142"/>
              <a:gd name="connsiteY51" fmla="*/ 65026 h 1665940"/>
              <a:gd name="connsiteX0" fmla="*/ 898689 w 1649662"/>
              <a:gd name="connsiteY0" fmla="*/ 548008 h 1665940"/>
              <a:gd name="connsiteX1" fmla="*/ 529661 w 1649662"/>
              <a:gd name="connsiteY1" fmla="*/ 761066 h 1665940"/>
              <a:gd name="connsiteX2" fmla="*/ 742719 w 1649662"/>
              <a:gd name="connsiteY2" fmla="*/ 1130094 h 1665940"/>
              <a:gd name="connsiteX3" fmla="*/ 1111747 w 1649662"/>
              <a:gd name="connsiteY3" fmla="*/ 917036 h 1665940"/>
              <a:gd name="connsiteX4" fmla="*/ 898689 w 1649662"/>
              <a:gd name="connsiteY4" fmla="*/ 548008 h 1665940"/>
              <a:gd name="connsiteX5" fmla="*/ 952303 w 1649662"/>
              <a:gd name="connsiteY5" fmla="*/ 347916 h 1665940"/>
              <a:gd name="connsiteX6" fmla="*/ 1311839 w 1649662"/>
              <a:gd name="connsiteY6" fmla="*/ 970650 h 1665940"/>
              <a:gd name="connsiteX7" fmla="*/ 689105 w 1649662"/>
              <a:gd name="connsiteY7" fmla="*/ 1330186 h 1665940"/>
              <a:gd name="connsiteX8" fmla="*/ 329569 w 1649662"/>
              <a:gd name="connsiteY8" fmla="*/ 707451 h 1665940"/>
              <a:gd name="connsiteX9" fmla="*/ 952303 w 1649662"/>
              <a:gd name="connsiteY9" fmla="*/ 347916 h 1665940"/>
              <a:gd name="connsiteX10" fmla="*/ 971799 w 1649662"/>
              <a:gd name="connsiteY10" fmla="*/ 275155 h 1665940"/>
              <a:gd name="connsiteX11" fmla="*/ 256808 w 1649662"/>
              <a:gd name="connsiteY11" fmla="*/ 687955 h 1665940"/>
              <a:gd name="connsiteX12" fmla="*/ 669609 w 1649662"/>
              <a:gd name="connsiteY12" fmla="*/ 1402947 h 1665940"/>
              <a:gd name="connsiteX13" fmla="*/ 1384600 w 1649662"/>
              <a:gd name="connsiteY13" fmla="*/ 990146 h 1665940"/>
              <a:gd name="connsiteX14" fmla="*/ 971799 w 1649662"/>
              <a:gd name="connsiteY14" fmla="*/ 275155 h 1665940"/>
              <a:gd name="connsiteX15" fmla="*/ 1647140 w 1649662"/>
              <a:gd name="connsiteY15" fmla="*/ 399895 h 1665940"/>
              <a:gd name="connsiteX16" fmla="*/ 1649662 w 1649662"/>
              <a:gd name="connsiteY16" fmla="*/ 403784 h 1665940"/>
              <a:gd name="connsiteX17" fmla="*/ 1647140 w 1649662"/>
              <a:gd name="connsiteY17" fmla="*/ 399895 h 1665940"/>
              <a:gd name="connsiteX18" fmla="*/ 1158157 w 1649662"/>
              <a:gd name="connsiteY18" fmla="*/ 65026 h 1665940"/>
              <a:gd name="connsiteX19" fmla="*/ 1154679 w 1649662"/>
              <a:gd name="connsiteY19" fmla="*/ 271718 h 1665940"/>
              <a:gd name="connsiteX20" fmla="*/ 1286346 w 1649662"/>
              <a:gd name="connsiteY20" fmla="*/ 377149 h 1665940"/>
              <a:gd name="connsiteX21" fmla="*/ 1470353 w 1649662"/>
              <a:gd name="connsiteY21" fmla="*/ 331395 h 1665940"/>
              <a:gd name="connsiteX22" fmla="*/ 1588305 w 1649662"/>
              <a:gd name="connsiteY22" fmla="*/ 553229 h 1665940"/>
              <a:gd name="connsiteX23" fmla="*/ 1457194 w 1649662"/>
              <a:gd name="connsiteY23" fmla="*/ 671432 h 1665940"/>
              <a:gd name="connsiteX24" fmla="*/ 1478595 w 1649662"/>
              <a:gd name="connsiteY24" fmla="*/ 857704 h 1665940"/>
              <a:gd name="connsiteX25" fmla="*/ 1642362 w 1649662"/>
              <a:gd name="connsiteY25" fmla="*/ 948616 h 1665940"/>
              <a:gd name="connsiteX26" fmla="*/ 1577335 w 1649662"/>
              <a:gd name="connsiteY26" fmla="*/ 1191298 h 1665940"/>
              <a:gd name="connsiteX27" fmla="*/ 1378614 w 1649662"/>
              <a:gd name="connsiteY27" fmla="*/ 1187955 h 1665940"/>
              <a:gd name="connsiteX28" fmla="*/ 1288939 w 1649662"/>
              <a:gd name="connsiteY28" fmla="*/ 1301599 h 1665940"/>
              <a:gd name="connsiteX29" fmla="*/ 1354201 w 1649662"/>
              <a:gd name="connsiteY29" fmla="*/ 1471932 h 1665940"/>
              <a:gd name="connsiteX30" fmla="*/ 1148396 w 1649662"/>
              <a:gd name="connsiteY30" fmla="*/ 1616039 h 1665940"/>
              <a:gd name="connsiteX31" fmla="*/ 992294 w 1649662"/>
              <a:gd name="connsiteY31" fmla="*/ 1480516 h 1665940"/>
              <a:gd name="connsiteX32" fmla="*/ 823805 w 1649662"/>
              <a:gd name="connsiteY32" fmla="*/ 1495510 h 1665940"/>
              <a:gd name="connsiteX33" fmla="*/ 729193 w 1649662"/>
              <a:gd name="connsiteY33" fmla="*/ 1665940 h 1665940"/>
              <a:gd name="connsiteX34" fmla="*/ 486511 w 1649662"/>
              <a:gd name="connsiteY34" fmla="*/ 1600914 h 1665940"/>
              <a:gd name="connsiteX35" fmla="*/ 489790 w 1649662"/>
              <a:gd name="connsiteY35" fmla="*/ 1406012 h 1665940"/>
              <a:gd name="connsiteX36" fmla="*/ 352658 w 1649662"/>
              <a:gd name="connsiteY36" fmla="*/ 1298452 h 1665940"/>
              <a:gd name="connsiteX37" fmla="*/ 152856 w 1649662"/>
              <a:gd name="connsiteY37" fmla="*/ 1344512 h 1665940"/>
              <a:gd name="connsiteX38" fmla="*/ 46675 w 1649662"/>
              <a:gd name="connsiteY38" fmla="*/ 1116809 h 1665940"/>
              <a:gd name="connsiteX39" fmla="*/ 183929 w 1649662"/>
              <a:gd name="connsiteY39" fmla="*/ 1005520 h 1665940"/>
              <a:gd name="connsiteX40" fmla="*/ 161615 w 1649662"/>
              <a:gd name="connsiteY40" fmla="*/ 838915 h 1665940"/>
              <a:gd name="connsiteX41" fmla="*/ 0 w 1649662"/>
              <a:gd name="connsiteY41" fmla="*/ 749197 h 1665940"/>
              <a:gd name="connsiteX42" fmla="*/ 65026 w 1649662"/>
              <a:gd name="connsiteY42" fmla="*/ 506515 h 1665940"/>
              <a:gd name="connsiteX43" fmla="*/ 250227 w 1649662"/>
              <a:gd name="connsiteY43" fmla="*/ 509630 h 1665940"/>
              <a:gd name="connsiteX44" fmla="*/ 340015 w 1649662"/>
              <a:gd name="connsiteY44" fmla="*/ 388679 h 1665940"/>
              <a:gd name="connsiteX45" fmla="*/ 277984 w 1649662"/>
              <a:gd name="connsiteY45" fmla="*/ 197357 h 1665940"/>
              <a:gd name="connsiteX46" fmla="*/ 491050 w 1649662"/>
              <a:gd name="connsiteY46" fmla="*/ 64219 h 1665940"/>
              <a:gd name="connsiteX47" fmla="*/ 639843 w 1649662"/>
              <a:gd name="connsiteY47" fmla="*/ 207726 h 1665940"/>
              <a:gd name="connsiteX48" fmla="*/ 821488 w 1649662"/>
              <a:gd name="connsiteY48" fmla="*/ 182440 h 1665940"/>
              <a:gd name="connsiteX49" fmla="*/ 915476 w 1649662"/>
              <a:gd name="connsiteY49" fmla="*/ 0 h 1665940"/>
              <a:gd name="connsiteX50" fmla="*/ 1158157 w 1649662"/>
              <a:gd name="connsiteY50" fmla="*/ 65026 h 1665940"/>
              <a:gd name="connsiteX0" fmla="*/ 898689 w 1642362"/>
              <a:gd name="connsiteY0" fmla="*/ 548008 h 1665940"/>
              <a:gd name="connsiteX1" fmla="*/ 529661 w 1642362"/>
              <a:gd name="connsiteY1" fmla="*/ 761066 h 1665940"/>
              <a:gd name="connsiteX2" fmla="*/ 742719 w 1642362"/>
              <a:gd name="connsiteY2" fmla="*/ 1130094 h 1665940"/>
              <a:gd name="connsiteX3" fmla="*/ 1111747 w 1642362"/>
              <a:gd name="connsiteY3" fmla="*/ 917036 h 1665940"/>
              <a:gd name="connsiteX4" fmla="*/ 898689 w 1642362"/>
              <a:gd name="connsiteY4" fmla="*/ 548008 h 1665940"/>
              <a:gd name="connsiteX5" fmla="*/ 952303 w 1642362"/>
              <a:gd name="connsiteY5" fmla="*/ 347916 h 1665940"/>
              <a:gd name="connsiteX6" fmla="*/ 1311839 w 1642362"/>
              <a:gd name="connsiteY6" fmla="*/ 970650 h 1665940"/>
              <a:gd name="connsiteX7" fmla="*/ 689105 w 1642362"/>
              <a:gd name="connsiteY7" fmla="*/ 1330186 h 1665940"/>
              <a:gd name="connsiteX8" fmla="*/ 329569 w 1642362"/>
              <a:gd name="connsiteY8" fmla="*/ 707451 h 1665940"/>
              <a:gd name="connsiteX9" fmla="*/ 952303 w 1642362"/>
              <a:gd name="connsiteY9" fmla="*/ 347916 h 1665940"/>
              <a:gd name="connsiteX10" fmla="*/ 971799 w 1642362"/>
              <a:gd name="connsiteY10" fmla="*/ 275155 h 1665940"/>
              <a:gd name="connsiteX11" fmla="*/ 256808 w 1642362"/>
              <a:gd name="connsiteY11" fmla="*/ 687955 h 1665940"/>
              <a:gd name="connsiteX12" fmla="*/ 669609 w 1642362"/>
              <a:gd name="connsiteY12" fmla="*/ 1402947 h 1665940"/>
              <a:gd name="connsiteX13" fmla="*/ 1384600 w 1642362"/>
              <a:gd name="connsiteY13" fmla="*/ 990146 h 1665940"/>
              <a:gd name="connsiteX14" fmla="*/ 971799 w 1642362"/>
              <a:gd name="connsiteY14" fmla="*/ 275155 h 1665940"/>
              <a:gd name="connsiteX15" fmla="*/ 1158157 w 1642362"/>
              <a:gd name="connsiteY15" fmla="*/ 65026 h 1665940"/>
              <a:gd name="connsiteX16" fmla="*/ 1154679 w 1642362"/>
              <a:gd name="connsiteY16" fmla="*/ 271718 h 1665940"/>
              <a:gd name="connsiteX17" fmla="*/ 1286346 w 1642362"/>
              <a:gd name="connsiteY17" fmla="*/ 377149 h 1665940"/>
              <a:gd name="connsiteX18" fmla="*/ 1470353 w 1642362"/>
              <a:gd name="connsiteY18" fmla="*/ 331395 h 1665940"/>
              <a:gd name="connsiteX19" fmla="*/ 1588305 w 1642362"/>
              <a:gd name="connsiteY19" fmla="*/ 553229 h 1665940"/>
              <a:gd name="connsiteX20" fmla="*/ 1457194 w 1642362"/>
              <a:gd name="connsiteY20" fmla="*/ 671432 h 1665940"/>
              <a:gd name="connsiteX21" fmla="*/ 1478595 w 1642362"/>
              <a:gd name="connsiteY21" fmla="*/ 857704 h 1665940"/>
              <a:gd name="connsiteX22" fmla="*/ 1642362 w 1642362"/>
              <a:gd name="connsiteY22" fmla="*/ 948616 h 1665940"/>
              <a:gd name="connsiteX23" fmla="*/ 1577335 w 1642362"/>
              <a:gd name="connsiteY23" fmla="*/ 1191298 h 1665940"/>
              <a:gd name="connsiteX24" fmla="*/ 1378614 w 1642362"/>
              <a:gd name="connsiteY24" fmla="*/ 1187955 h 1665940"/>
              <a:gd name="connsiteX25" fmla="*/ 1288939 w 1642362"/>
              <a:gd name="connsiteY25" fmla="*/ 1301599 h 1665940"/>
              <a:gd name="connsiteX26" fmla="*/ 1354201 w 1642362"/>
              <a:gd name="connsiteY26" fmla="*/ 1471932 h 1665940"/>
              <a:gd name="connsiteX27" fmla="*/ 1148396 w 1642362"/>
              <a:gd name="connsiteY27" fmla="*/ 1616039 h 1665940"/>
              <a:gd name="connsiteX28" fmla="*/ 992294 w 1642362"/>
              <a:gd name="connsiteY28" fmla="*/ 1480516 h 1665940"/>
              <a:gd name="connsiteX29" fmla="*/ 823805 w 1642362"/>
              <a:gd name="connsiteY29" fmla="*/ 1495510 h 1665940"/>
              <a:gd name="connsiteX30" fmla="*/ 729193 w 1642362"/>
              <a:gd name="connsiteY30" fmla="*/ 1665940 h 1665940"/>
              <a:gd name="connsiteX31" fmla="*/ 486511 w 1642362"/>
              <a:gd name="connsiteY31" fmla="*/ 1600914 h 1665940"/>
              <a:gd name="connsiteX32" fmla="*/ 489790 w 1642362"/>
              <a:gd name="connsiteY32" fmla="*/ 1406012 h 1665940"/>
              <a:gd name="connsiteX33" fmla="*/ 352658 w 1642362"/>
              <a:gd name="connsiteY33" fmla="*/ 1298452 h 1665940"/>
              <a:gd name="connsiteX34" fmla="*/ 152856 w 1642362"/>
              <a:gd name="connsiteY34" fmla="*/ 1344512 h 1665940"/>
              <a:gd name="connsiteX35" fmla="*/ 46675 w 1642362"/>
              <a:gd name="connsiteY35" fmla="*/ 1116809 h 1665940"/>
              <a:gd name="connsiteX36" fmla="*/ 183929 w 1642362"/>
              <a:gd name="connsiteY36" fmla="*/ 1005520 h 1665940"/>
              <a:gd name="connsiteX37" fmla="*/ 161615 w 1642362"/>
              <a:gd name="connsiteY37" fmla="*/ 838915 h 1665940"/>
              <a:gd name="connsiteX38" fmla="*/ 0 w 1642362"/>
              <a:gd name="connsiteY38" fmla="*/ 749197 h 1665940"/>
              <a:gd name="connsiteX39" fmla="*/ 65026 w 1642362"/>
              <a:gd name="connsiteY39" fmla="*/ 506515 h 1665940"/>
              <a:gd name="connsiteX40" fmla="*/ 250227 w 1642362"/>
              <a:gd name="connsiteY40" fmla="*/ 509630 h 1665940"/>
              <a:gd name="connsiteX41" fmla="*/ 340015 w 1642362"/>
              <a:gd name="connsiteY41" fmla="*/ 388679 h 1665940"/>
              <a:gd name="connsiteX42" fmla="*/ 277984 w 1642362"/>
              <a:gd name="connsiteY42" fmla="*/ 197357 h 1665940"/>
              <a:gd name="connsiteX43" fmla="*/ 491050 w 1642362"/>
              <a:gd name="connsiteY43" fmla="*/ 64219 h 1665940"/>
              <a:gd name="connsiteX44" fmla="*/ 639843 w 1642362"/>
              <a:gd name="connsiteY44" fmla="*/ 207726 h 1665940"/>
              <a:gd name="connsiteX45" fmla="*/ 821488 w 1642362"/>
              <a:gd name="connsiteY45" fmla="*/ 182440 h 1665940"/>
              <a:gd name="connsiteX46" fmla="*/ 915476 w 1642362"/>
              <a:gd name="connsiteY46" fmla="*/ 0 h 1665940"/>
              <a:gd name="connsiteX47" fmla="*/ 1158157 w 1642362"/>
              <a:gd name="connsiteY47" fmla="*/ 65026 h 1665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64236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158157" y="65026"/>
                </a:moveTo>
                <a:cubicBezTo>
                  <a:pt x="1156998" y="133923"/>
                  <a:pt x="1155838" y="202821"/>
                  <a:pt x="1154679" y="271718"/>
                </a:cubicBezTo>
                <a:lnTo>
                  <a:pt x="1286346" y="377149"/>
                </a:ln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823805" y="1495510"/>
                </a:ln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821488" y="182440"/>
                </a:lnTo>
                <a:lnTo>
                  <a:pt x="915476" y="0"/>
                </a:lnTo>
                <a:lnTo>
                  <a:pt x="1158157" y="65026"/>
                </a:lnTo>
                <a:close/>
              </a:path>
            </a:pathLst>
          </a:custGeom>
          <a:solidFill>
            <a:schemeClr val="bg1"/>
          </a:solidFill>
          <a:ln w="31750">
            <a:noFill/>
          </a:ln>
          <a:effectLst>
            <a:innerShdw blurRad="114300">
              <a:schemeClr val="bg1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21FA63-AC15-4DE7-9AE2-3208C79351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0102CF-3DC1-4FBF-A6B6-7990E98E434C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4E7073-04D6-4156-BAD6-03D7742E4277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05B5919-1260-4929-BF92-B5876842C4C1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45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56387" y="925918"/>
            <a:ext cx="6957387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Graphic 2">
            <a:extLst>
              <a:ext uri="{FF2B5EF4-FFF2-40B4-BE49-F238E27FC236}">
                <a16:creationId xmlns:a16="http://schemas.microsoft.com/office/drawing/2014/main" id="{1DD60E7E-E490-46D9-AB9B-87D9364A77D2}"/>
              </a:ext>
            </a:extLst>
          </p:cNvPr>
          <p:cNvSpPr/>
          <p:nvPr userDrawn="1"/>
        </p:nvSpPr>
        <p:spPr>
          <a:xfrm rot="2869724" flipH="1">
            <a:off x="-802604" y="1334467"/>
            <a:ext cx="5051336" cy="4369711"/>
          </a:xfrm>
          <a:custGeom>
            <a:avLst/>
            <a:gdLst>
              <a:gd name="connsiteX0" fmla="*/ 3953474 w 3952875"/>
              <a:gd name="connsiteY0" fmla="*/ 419576 h 3419475"/>
              <a:gd name="connsiteX1" fmla="*/ 3905849 w 3952875"/>
              <a:gd name="connsiteY1" fmla="*/ 547211 h 3419475"/>
              <a:gd name="connsiteX2" fmla="*/ 3792502 w 3952875"/>
              <a:gd name="connsiteY2" fmla="*/ 660559 h 3419475"/>
              <a:gd name="connsiteX3" fmla="*/ 3790597 w 3952875"/>
              <a:gd name="connsiteY3" fmla="*/ 681514 h 3419475"/>
              <a:gd name="connsiteX4" fmla="*/ 3926804 w 3952875"/>
              <a:gd name="connsiteY4" fmla="*/ 951071 h 3419475"/>
              <a:gd name="connsiteX5" fmla="*/ 3666772 w 3952875"/>
              <a:gd name="connsiteY5" fmla="*/ 1351121 h 3419475"/>
              <a:gd name="connsiteX6" fmla="*/ 3287677 w 3952875"/>
              <a:gd name="connsiteY6" fmla="*/ 1288256 h 3419475"/>
              <a:gd name="connsiteX7" fmla="*/ 3139087 w 3952875"/>
              <a:gd name="connsiteY7" fmla="*/ 980599 h 3419475"/>
              <a:gd name="connsiteX8" fmla="*/ 3139087 w 3952875"/>
              <a:gd name="connsiteY8" fmla="*/ 971074 h 3419475"/>
              <a:gd name="connsiteX9" fmla="*/ 3138134 w 3952875"/>
              <a:gd name="connsiteY9" fmla="*/ 968216 h 3419475"/>
              <a:gd name="connsiteX10" fmla="*/ 3120989 w 3952875"/>
              <a:gd name="connsiteY10" fmla="*/ 1003459 h 3419475"/>
              <a:gd name="connsiteX11" fmla="*/ 3085747 w 3952875"/>
              <a:gd name="connsiteY11" fmla="*/ 1100614 h 3419475"/>
              <a:gd name="connsiteX12" fmla="*/ 3064792 w 3952875"/>
              <a:gd name="connsiteY12" fmla="*/ 1115854 h 3419475"/>
              <a:gd name="connsiteX13" fmla="*/ 2966684 w 3952875"/>
              <a:gd name="connsiteY13" fmla="*/ 1120616 h 3419475"/>
              <a:gd name="connsiteX14" fmla="*/ 2990497 w 3952875"/>
              <a:gd name="connsiteY14" fmla="*/ 1170146 h 3419475"/>
              <a:gd name="connsiteX15" fmla="*/ 2941919 w 3952875"/>
              <a:gd name="connsiteY15" fmla="*/ 1277779 h 3419475"/>
              <a:gd name="connsiteX16" fmla="*/ 2824762 w 3952875"/>
              <a:gd name="connsiteY16" fmla="*/ 1266349 h 3419475"/>
              <a:gd name="connsiteX17" fmla="*/ 2794282 w 3952875"/>
              <a:gd name="connsiteY17" fmla="*/ 1266349 h 3419475"/>
              <a:gd name="connsiteX18" fmla="*/ 2549489 w 3952875"/>
              <a:gd name="connsiteY18" fmla="*/ 1492091 h 3419475"/>
              <a:gd name="connsiteX19" fmla="*/ 2170394 w 3952875"/>
              <a:gd name="connsiteY19" fmla="*/ 1841659 h 3419475"/>
              <a:gd name="connsiteX20" fmla="*/ 1886549 w 3952875"/>
              <a:gd name="connsiteY20" fmla="*/ 2103596 h 3419475"/>
              <a:gd name="connsiteX21" fmla="*/ 1505549 w 3952875"/>
              <a:gd name="connsiteY21" fmla="*/ 2454116 h 3419475"/>
              <a:gd name="connsiteX22" fmla="*/ 1221704 w 3952875"/>
              <a:gd name="connsiteY22" fmla="*/ 2716054 h 3419475"/>
              <a:gd name="connsiteX23" fmla="*/ 839752 w 3952875"/>
              <a:gd name="connsiteY23" fmla="*/ 3067526 h 3419475"/>
              <a:gd name="connsiteX24" fmla="*/ 621629 w 3952875"/>
              <a:gd name="connsiteY24" fmla="*/ 3269456 h 3419475"/>
              <a:gd name="connsiteX25" fmla="*/ 592102 w 3952875"/>
              <a:gd name="connsiteY25" fmla="*/ 3268504 h 3419475"/>
              <a:gd name="connsiteX26" fmla="*/ 572099 w 3952875"/>
              <a:gd name="connsiteY26" fmla="*/ 3254216 h 3419475"/>
              <a:gd name="connsiteX27" fmla="*/ 563527 w 3952875"/>
              <a:gd name="connsiteY27" fmla="*/ 3281839 h 3419475"/>
              <a:gd name="connsiteX28" fmla="*/ 458752 w 3952875"/>
              <a:gd name="connsiteY28" fmla="*/ 3411379 h 3419475"/>
              <a:gd name="connsiteX29" fmla="*/ 316829 w 3952875"/>
              <a:gd name="connsiteY29" fmla="*/ 3314224 h 3419475"/>
              <a:gd name="connsiteX30" fmla="*/ 461609 w 3952875"/>
              <a:gd name="connsiteY30" fmla="*/ 3164681 h 3419475"/>
              <a:gd name="connsiteX31" fmla="*/ 476849 w 3952875"/>
              <a:gd name="connsiteY31" fmla="*/ 3164681 h 3419475"/>
              <a:gd name="connsiteX32" fmla="*/ 479707 w 3952875"/>
              <a:gd name="connsiteY32" fmla="*/ 3146584 h 3419475"/>
              <a:gd name="connsiteX33" fmla="*/ 481612 w 3952875"/>
              <a:gd name="connsiteY33" fmla="*/ 3098006 h 3419475"/>
              <a:gd name="connsiteX34" fmla="*/ 644489 w 3952875"/>
              <a:gd name="connsiteY34" fmla="*/ 2950369 h 3419475"/>
              <a:gd name="connsiteX35" fmla="*/ 645442 w 3952875"/>
              <a:gd name="connsiteY35" fmla="*/ 2923699 h 3419475"/>
              <a:gd name="connsiteX36" fmla="*/ 614962 w 3952875"/>
              <a:gd name="connsiteY36" fmla="*/ 2890361 h 3419475"/>
              <a:gd name="connsiteX37" fmla="*/ 590197 w 3952875"/>
              <a:gd name="connsiteY37" fmla="*/ 2889409 h 3419475"/>
              <a:gd name="connsiteX38" fmla="*/ 465419 w 3952875"/>
              <a:gd name="connsiteY38" fmla="*/ 3003709 h 3419475"/>
              <a:gd name="connsiteX39" fmla="*/ 401602 w 3952875"/>
              <a:gd name="connsiteY39" fmla="*/ 3061811 h 3419475"/>
              <a:gd name="connsiteX40" fmla="*/ 382552 w 3952875"/>
              <a:gd name="connsiteY40" fmla="*/ 3060859 h 3419475"/>
              <a:gd name="connsiteX41" fmla="*/ 302542 w 3952875"/>
              <a:gd name="connsiteY41" fmla="*/ 2973229 h 3419475"/>
              <a:gd name="connsiteX42" fmla="*/ 299684 w 3952875"/>
              <a:gd name="connsiteY42" fmla="*/ 2953226 h 3419475"/>
              <a:gd name="connsiteX43" fmla="*/ 327307 w 3952875"/>
              <a:gd name="connsiteY43" fmla="*/ 2903696 h 3419475"/>
              <a:gd name="connsiteX44" fmla="*/ 325402 w 3952875"/>
              <a:gd name="connsiteY44" fmla="*/ 2884646 h 3419475"/>
              <a:gd name="connsiteX45" fmla="*/ 260632 w 3952875"/>
              <a:gd name="connsiteY45" fmla="*/ 2868454 h 3419475"/>
              <a:gd name="connsiteX46" fmla="*/ 192052 w 3952875"/>
              <a:gd name="connsiteY46" fmla="*/ 2854166 h 3419475"/>
              <a:gd name="connsiteX47" fmla="*/ 14887 w 3952875"/>
              <a:gd name="connsiteY47" fmla="*/ 2661761 h 3419475"/>
              <a:gd name="connsiteX48" fmla="*/ 15839 w 3952875"/>
              <a:gd name="connsiteY48" fmla="*/ 2631281 h 3419475"/>
              <a:gd name="connsiteX49" fmla="*/ 174907 w 3952875"/>
              <a:gd name="connsiteY49" fmla="*/ 2485549 h 3419475"/>
              <a:gd name="connsiteX50" fmla="*/ 198719 w 3952875"/>
              <a:gd name="connsiteY50" fmla="*/ 2486501 h 3419475"/>
              <a:gd name="connsiteX51" fmla="*/ 335879 w 3952875"/>
              <a:gd name="connsiteY51" fmla="*/ 2636996 h 3419475"/>
              <a:gd name="connsiteX52" fmla="*/ 354929 w 3952875"/>
              <a:gd name="connsiteY52" fmla="*/ 2637949 h 3419475"/>
              <a:gd name="connsiteX53" fmla="*/ 418747 w 3952875"/>
              <a:gd name="connsiteY53" fmla="*/ 2579846 h 3419475"/>
              <a:gd name="connsiteX54" fmla="*/ 419699 w 3952875"/>
              <a:gd name="connsiteY54" fmla="*/ 2563654 h 3419475"/>
              <a:gd name="connsiteX55" fmla="*/ 280634 w 3952875"/>
              <a:gd name="connsiteY55" fmla="*/ 2413159 h 3419475"/>
              <a:gd name="connsiteX56" fmla="*/ 280634 w 3952875"/>
              <a:gd name="connsiteY56" fmla="*/ 2388394 h 3419475"/>
              <a:gd name="connsiteX57" fmla="*/ 408269 w 3952875"/>
              <a:gd name="connsiteY57" fmla="*/ 2272189 h 3419475"/>
              <a:gd name="connsiteX58" fmla="*/ 429224 w 3952875"/>
              <a:gd name="connsiteY58" fmla="*/ 2273141 h 3419475"/>
              <a:gd name="connsiteX59" fmla="*/ 567337 w 3952875"/>
              <a:gd name="connsiteY59" fmla="*/ 2424589 h 3419475"/>
              <a:gd name="connsiteX60" fmla="*/ 587339 w 3952875"/>
              <a:gd name="connsiteY60" fmla="*/ 2425541 h 3419475"/>
              <a:gd name="connsiteX61" fmla="*/ 651157 w 3952875"/>
              <a:gd name="connsiteY61" fmla="*/ 2367439 h 3419475"/>
              <a:gd name="connsiteX62" fmla="*/ 651157 w 3952875"/>
              <a:gd name="connsiteY62" fmla="*/ 2351246 h 3419475"/>
              <a:gd name="connsiteX63" fmla="*/ 512092 w 3952875"/>
              <a:gd name="connsiteY63" fmla="*/ 2200751 h 3419475"/>
              <a:gd name="connsiteX64" fmla="*/ 513044 w 3952875"/>
              <a:gd name="connsiteY64" fmla="*/ 2176939 h 3419475"/>
              <a:gd name="connsiteX65" fmla="*/ 674017 w 3952875"/>
              <a:gd name="connsiteY65" fmla="*/ 2029301 h 3419475"/>
              <a:gd name="connsiteX66" fmla="*/ 698782 w 3952875"/>
              <a:gd name="connsiteY66" fmla="*/ 2030254 h 3419475"/>
              <a:gd name="connsiteX67" fmla="*/ 895949 w 3952875"/>
              <a:gd name="connsiteY67" fmla="*/ 2244566 h 3419475"/>
              <a:gd name="connsiteX68" fmla="*/ 899759 w 3952875"/>
              <a:gd name="connsiteY68" fmla="*/ 2275046 h 3419475"/>
              <a:gd name="connsiteX69" fmla="*/ 874994 w 3952875"/>
              <a:gd name="connsiteY69" fmla="*/ 2317909 h 3419475"/>
              <a:gd name="connsiteX70" fmla="*/ 876899 w 3952875"/>
              <a:gd name="connsiteY70" fmla="*/ 2339816 h 3419475"/>
              <a:gd name="connsiteX71" fmla="*/ 941669 w 3952875"/>
              <a:gd name="connsiteY71" fmla="*/ 2354104 h 3419475"/>
              <a:gd name="connsiteX72" fmla="*/ 1009297 w 3952875"/>
              <a:gd name="connsiteY72" fmla="*/ 2368391 h 3419475"/>
              <a:gd name="connsiteX73" fmla="*/ 1069304 w 3952875"/>
              <a:gd name="connsiteY73" fmla="*/ 2433161 h 3419475"/>
              <a:gd name="connsiteX74" fmla="*/ 1068352 w 3952875"/>
              <a:gd name="connsiteY74" fmla="*/ 2453164 h 3419475"/>
              <a:gd name="connsiteX75" fmla="*/ 889282 w 3952875"/>
              <a:gd name="connsiteY75" fmla="*/ 2617946 h 3419475"/>
              <a:gd name="connsiteX76" fmla="*/ 875947 w 3952875"/>
              <a:gd name="connsiteY76" fmla="*/ 2630329 h 3419475"/>
              <a:gd name="connsiteX77" fmla="*/ 875947 w 3952875"/>
              <a:gd name="connsiteY77" fmla="*/ 2645569 h 3419475"/>
              <a:gd name="connsiteX78" fmla="*/ 915952 w 3952875"/>
              <a:gd name="connsiteY78" fmla="*/ 2688431 h 3419475"/>
              <a:gd name="connsiteX79" fmla="*/ 932144 w 3952875"/>
              <a:gd name="connsiteY79" fmla="*/ 2689384 h 3419475"/>
              <a:gd name="connsiteX80" fmla="*/ 1186462 w 3952875"/>
              <a:gd name="connsiteY80" fmla="*/ 2456974 h 3419475"/>
              <a:gd name="connsiteX81" fmla="*/ 1533172 w 3952875"/>
              <a:gd name="connsiteY81" fmla="*/ 2140744 h 3419475"/>
              <a:gd name="connsiteX82" fmla="*/ 1787489 w 3952875"/>
              <a:gd name="connsiteY82" fmla="*/ 1908334 h 3419475"/>
              <a:gd name="connsiteX83" fmla="*/ 2137057 w 3952875"/>
              <a:gd name="connsiteY83" fmla="*/ 1589246 h 3419475"/>
              <a:gd name="connsiteX84" fmla="*/ 2388517 w 3952875"/>
              <a:gd name="connsiteY84" fmla="*/ 1359694 h 3419475"/>
              <a:gd name="connsiteX85" fmla="*/ 2658074 w 3952875"/>
              <a:gd name="connsiteY85" fmla="*/ 1113949 h 3419475"/>
              <a:gd name="connsiteX86" fmla="*/ 2659979 w 3952875"/>
              <a:gd name="connsiteY86" fmla="*/ 1091089 h 3419475"/>
              <a:gd name="connsiteX87" fmla="*/ 2667599 w 3952875"/>
              <a:gd name="connsiteY87" fmla="*/ 954881 h 3419475"/>
              <a:gd name="connsiteX88" fmla="*/ 2802854 w 3952875"/>
              <a:gd name="connsiteY88" fmla="*/ 948214 h 3419475"/>
              <a:gd name="connsiteX89" fmla="*/ 2813332 w 3952875"/>
              <a:gd name="connsiteY89" fmla="*/ 953929 h 3419475"/>
              <a:gd name="connsiteX90" fmla="*/ 2818094 w 3952875"/>
              <a:gd name="connsiteY90" fmla="*/ 941546 h 3419475"/>
              <a:gd name="connsiteX91" fmla="*/ 2828572 w 3952875"/>
              <a:gd name="connsiteY91" fmla="*/ 862489 h 3419475"/>
              <a:gd name="connsiteX92" fmla="*/ 2848574 w 3952875"/>
              <a:gd name="connsiteY92" fmla="*/ 839629 h 3419475"/>
              <a:gd name="connsiteX93" fmla="*/ 2970494 w 3952875"/>
              <a:gd name="connsiteY93" fmla="*/ 806291 h 3419475"/>
              <a:gd name="connsiteX94" fmla="*/ 2986687 w 3952875"/>
              <a:gd name="connsiteY94" fmla="*/ 800576 h 3419475"/>
              <a:gd name="connsiteX95" fmla="*/ 2919059 w 3952875"/>
              <a:gd name="connsiteY95" fmla="*/ 790099 h 3419475"/>
              <a:gd name="connsiteX96" fmla="*/ 2610449 w 3952875"/>
              <a:gd name="connsiteY96" fmla="*/ 453866 h 3419475"/>
              <a:gd name="connsiteX97" fmla="*/ 2931442 w 3952875"/>
              <a:gd name="connsiteY97" fmla="*/ 11906 h 3419475"/>
              <a:gd name="connsiteX98" fmla="*/ 2952397 w 3952875"/>
              <a:gd name="connsiteY98" fmla="*/ 7144 h 3419475"/>
              <a:gd name="connsiteX99" fmla="*/ 3047647 w 3952875"/>
              <a:gd name="connsiteY99" fmla="*/ 7144 h 3419475"/>
              <a:gd name="connsiteX100" fmla="*/ 3056219 w 3952875"/>
              <a:gd name="connsiteY100" fmla="*/ 9049 h 3419475"/>
              <a:gd name="connsiteX101" fmla="*/ 3319109 w 3952875"/>
              <a:gd name="connsiteY101" fmla="*/ 168116 h 3419475"/>
              <a:gd name="connsiteX102" fmla="*/ 3341017 w 3952875"/>
              <a:gd name="connsiteY102" fmla="*/ 168116 h 3419475"/>
              <a:gd name="connsiteX103" fmla="*/ 3918232 w 3952875"/>
              <a:gd name="connsiteY103" fmla="*/ 218599 h 3419475"/>
              <a:gd name="connsiteX104" fmla="*/ 3952522 w 3952875"/>
              <a:gd name="connsiteY104" fmla="*/ 325279 h 3419475"/>
              <a:gd name="connsiteX105" fmla="*/ 3953474 w 3952875"/>
              <a:gd name="connsiteY105" fmla="*/ 419576 h 3419475"/>
              <a:gd name="connsiteX106" fmla="*/ 3534374 w 3952875"/>
              <a:gd name="connsiteY106" fmla="*/ 1227296 h 3419475"/>
              <a:gd name="connsiteX107" fmla="*/ 3572474 w 3952875"/>
              <a:gd name="connsiteY107" fmla="*/ 1224439 h 3419475"/>
              <a:gd name="connsiteX108" fmla="*/ 3769642 w 3952875"/>
              <a:gd name="connsiteY108" fmla="*/ 1054894 h 3419475"/>
              <a:gd name="connsiteX109" fmla="*/ 3705824 w 3952875"/>
              <a:gd name="connsiteY109" fmla="*/ 800576 h 3419475"/>
              <a:gd name="connsiteX110" fmla="*/ 3554377 w 3952875"/>
              <a:gd name="connsiteY110" fmla="*/ 732949 h 3419475"/>
              <a:gd name="connsiteX111" fmla="*/ 3537232 w 3952875"/>
              <a:gd name="connsiteY111" fmla="*/ 710089 h 3419475"/>
              <a:gd name="connsiteX112" fmla="*/ 3552472 w 3952875"/>
              <a:gd name="connsiteY112" fmla="*/ 575786 h 3419475"/>
              <a:gd name="connsiteX113" fmla="*/ 3580094 w 3952875"/>
              <a:gd name="connsiteY113" fmla="*/ 554831 h 3419475"/>
              <a:gd name="connsiteX114" fmla="*/ 3682964 w 3952875"/>
              <a:gd name="connsiteY114" fmla="*/ 545306 h 3419475"/>
              <a:gd name="connsiteX115" fmla="*/ 3791549 w 3952875"/>
              <a:gd name="connsiteY115" fmla="*/ 306229 h 3419475"/>
              <a:gd name="connsiteX116" fmla="*/ 3554377 w 3952875"/>
              <a:gd name="connsiteY116" fmla="*/ 192881 h 3419475"/>
              <a:gd name="connsiteX117" fmla="*/ 3428647 w 3952875"/>
              <a:gd name="connsiteY117" fmla="*/ 395764 h 3419475"/>
              <a:gd name="connsiteX118" fmla="*/ 3413407 w 3952875"/>
              <a:gd name="connsiteY118" fmla="*/ 413861 h 3419475"/>
              <a:gd name="connsiteX119" fmla="*/ 3281009 w 3952875"/>
              <a:gd name="connsiteY119" fmla="*/ 416719 h 3419475"/>
              <a:gd name="connsiteX120" fmla="*/ 3248624 w 3952875"/>
              <a:gd name="connsiteY120" fmla="*/ 385286 h 3419475"/>
              <a:gd name="connsiteX121" fmla="*/ 2966684 w 3952875"/>
              <a:gd name="connsiteY121" fmla="*/ 152876 h 3419475"/>
              <a:gd name="connsiteX122" fmla="*/ 2757134 w 3952875"/>
              <a:gd name="connsiteY122" fmla="*/ 437674 h 3419475"/>
              <a:gd name="connsiteX123" fmla="*/ 2995259 w 3952875"/>
              <a:gd name="connsiteY123" fmla="*/ 645319 h 3419475"/>
              <a:gd name="connsiteX124" fmla="*/ 3135277 w 3952875"/>
              <a:gd name="connsiteY124" fmla="*/ 606266 h 3419475"/>
              <a:gd name="connsiteX125" fmla="*/ 3163852 w 3952875"/>
              <a:gd name="connsiteY125" fmla="*/ 611029 h 3419475"/>
              <a:gd name="connsiteX126" fmla="*/ 3185759 w 3952875"/>
              <a:gd name="connsiteY126" fmla="*/ 634841 h 3419475"/>
              <a:gd name="connsiteX127" fmla="*/ 3197189 w 3952875"/>
              <a:gd name="connsiteY127" fmla="*/ 639604 h 3419475"/>
              <a:gd name="connsiteX128" fmla="*/ 3204809 w 3952875"/>
              <a:gd name="connsiteY128" fmla="*/ 627221 h 3419475"/>
              <a:gd name="connsiteX129" fmla="*/ 3202904 w 3952875"/>
              <a:gd name="connsiteY129" fmla="*/ 614839 h 3419475"/>
              <a:gd name="connsiteX130" fmla="*/ 3307679 w 3952875"/>
              <a:gd name="connsiteY130" fmla="*/ 513874 h 3419475"/>
              <a:gd name="connsiteX131" fmla="*/ 3445792 w 3952875"/>
              <a:gd name="connsiteY131" fmla="*/ 670084 h 3419475"/>
              <a:gd name="connsiteX132" fmla="*/ 3383879 w 3952875"/>
              <a:gd name="connsiteY132" fmla="*/ 757714 h 3419475"/>
              <a:gd name="connsiteX133" fmla="*/ 3332444 w 3952875"/>
              <a:gd name="connsiteY133" fmla="*/ 758666 h 3419475"/>
              <a:gd name="connsiteX134" fmla="*/ 3309584 w 3952875"/>
              <a:gd name="connsiteY134" fmla="*/ 764381 h 3419475"/>
              <a:gd name="connsiteX135" fmla="*/ 3319109 w 3952875"/>
              <a:gd name="connsiteY135" fmla="*/ 781526 h 3419475"/>
              <a:gd name="connsiteX136" fmla="*/ 3335302 w 3952875"/>
              <a:gd name="connsiteY136" fmla="*/ 798671 h 3419475"/>
              <a:gd name="connsiteX137" fmla="*/ 3337207 w 3952875"/>
              <a:gd name="connsiteY137" fmla="*/ 831056 h 3419475"/>
              <a:gd name="connsiteX138" fmla="*/ 3287677 w 3952875"/>
              <a:gd name="connsiteY138" fmla="*/ 963454 h 3419475"/>
              <a:gd name="connsiteX139" fmla="*/ 3534374 w 3952875"/>
              <a:gd name="connsiteY139" fmla="*/ 1227296 h 3419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952875" h="3419475">
                <a:moveTo>
                  <a:pt x="3953474" y="419576"/>
                </a:moveTo>
                <a:cubicBezTo>
                  <a:pt x="3942997" y="464344"/>
                  <a:pt x="3930614" y="508159"/>
                  <a:pt x="3905849" y="547211"/>
                </a:cubicBezTo>
                <a:cubicBezTo>
                  <a:pt x="3877274" y="593884"/>
                  <a:pt x="3840127" y="631984"/>
                  <a:pt x="3792502" y="660559"/>
                </a:cubicBezTo>
                <a:cubicBezTo>
                  <a:pt x="3777262" y="670084"/>
                  <a:pt x="3777262" y="670084"/>
                  <a:pt x="3790597" y="681514"/>
                </a:cubicBezTo>
                <a:cubicBezTo>
                  <a:pt x="3871559" y="752951"/>
                  <a:pt x="3917279" y="842486"/>
                  <a:pt x="3926804" y="951071"/>
                </a:cubicBezTo>
                <a:cubicBezTo>
                  <a:pt x="3941092" y="1127284"/>
                  <a:pt x="3835364" y="1293019"/>
                  <a:pt x="3666772" y="1351121"/>
                </a:cubicBezTo>
                <a:cubicBezTo>
                  <a:pt x="3530564" y="1398746"/>
                  <a:pt x="3401977" y="1377791"/>
                  <a:pt x="3287677" y="1288256"/>
                </a:cubicBezTo>
                <a:cubicBezTo>
                  <a:pt x="3188617" y="1210151"/>
                  <a:pt x="3140992" y="1105376"/>
                  <a:pt x="3139087" y="980599"/>
                </a:cubicBezTo>
                <a:cubicBezTo>
                  <a:pt x="3139087" y="977741"/>
                  <a:pt x="3139087" y="974884"/>
                  <a:pt x="3139087" y="971074"/>
                </a:cubicBezTo>
                <a:cubicBezTo>
                  <a:pt x="3139087" y="970121"/>
                  <a:pt x="3139087" y="970121"/>
                  <a:pt x="3138134" y="968216"/>
                </a:cubicBezTo>
                <a:cubicBezTo>
                  <a:pt x="3129562" y="978694"/>
                  <a:pt x="3124799" y="991076"/>
                  <a:pt x="3120989" y="1003459"/>
                </a:cubicBezTo>
                <a:cubicBezTo>
                  <a:pt x="3108607" y="1035844"/>
                  <a:pt x="3097177" y="1068229"/>
                  <a:pt x="3085747" y="1100614"/>
                </a:cubicBezTo>
                <a:cubicBezTo>
                  <a:pt x="3081937" y="1112044"/>
                  <a:pt x="3076222" y="1115854"/>
                  <a:pt x="3064792" y="1115854"/>
                </a:cubicBezTo>
                <a:cubicBezTo>
                  <a:pt x="3033359" y="1116806"/>
                  <a:pt x="3000974" y="1118711"/>
                  <a:pt x="2966684" y="1120616"/>
                </a:cubicBezTo>
                <a:cubicBezTo>
                  <a:pt x="2978114" y="1137761"/>
                  <a:pt x="2986687" y="1153001"/>
                  <a:pt x="2990497" y="1170146"/>
                </a:cubicBezTo>
                <a:cubicBezTo>
                  <a:pt x="2999069" y="1211104"/>
                  <a:pt x="2979067" y="1255871"/>
                  <a:pt x="2941919" y="1277779"/>
                </a:cubicBezTo>
                <a:cubicBezTo>
                  <a:pt x="2903819" y="1299686"/>
                  <a:pt x="2854289" y="1295876"/>
                  <a:pt x="2824762" y="1266349"/>
                </a:cubicBezTo>
                <a:cubicBezTo>
                  <a:pt x="2812379" y="1253966"/>
                  <a:pt x="2805712" y="1255871"/>
                  <a:pt x="2794282" y="1266349"/>
                </a:cubicBezTo>
                <a:cubicBezTo>
                  <a:pt x="2713319" y="1341596"/>
                  <a:pt x="2631404" y="1416844"/>
                  <a:pt x="2549489" y="1492091"/>
                </a:cubicBezTo>
                <a:cubicBezTo>
                  <a:pt x="2422807" y="1608296"/>
                  <a:pt x="2296124" y="1725454"/>
                  <a:pt x="2170394" y="1841659"/>
                </a:cubicBezTo>
                <a:cubicBezTo>
                  <a:pt x="2076097" y="1929289"/>
                  <a:pt x="1980847" y="2015966"/>
                  <a:pt x="1886549" y="2103596"/>
                </a:cubicBezTo>
                <a:cubicBezTo>
                  <a:pt x="1759867" y="2220754"/>
                  <a:pt x="1633184" y="2336959"/>
                  <a:pt x="1505549" y="2454116"/>
                </a:cubicBezTo>
                <a:cubicBezTo>
                  <a:pt x="1411252" y="2541746"/>
                  <a:pt x="1316002" y="2628424"/>
                  <a:pt x="1221704" y="2716054"/>
                </a:cubicBezTo>
                <a:cubicBezTo>
                  <a:pt x="1094069" y="2833211"/>
                  <a:pt x="967387" y="2950369"/>
                  <a:pt x="839752" y="3067526"/>
                </a:cubicBezTo>
                <a:cubicBezTo>
                  <a:pt x="767362" y="3134201"/>
                  <a:pt x="694019" y="3201829"/>
                  <a:pt x="621629" y="3269456"/>
                </a:cubicBezTo>
                <a:cubicBezTo>
                  <a:pt x="605437" y="3283744"/>
                  <a:pt x="606389" y="3283744"/>
                  <a:pt x="592102" y="3268504"/>
                </a:cubicBezTo>
                <a:cubicBezTo>
                  <a:pt x="586387" y="3262789"/>
                  <a:pt x="582577" y="3249454"/>
                  <a:pt x="572099" y="3254216"/>
                </a:cubicBezTo>
                <a:cubicBezTo>
                  <a:pt x="560669" y="3258979"/>
                  <a:pt x="563527" y="3271361"/>
                  <a:pt x="563527" y="3281839"/>
                </a:cubicBezTo>
                <a:cubicBezTo>
                  <a:pt x="565432" y="3346609"/>
                  <a:pt x="518759" y="3402806"/>
                  <a:pt x="458752" y="3411379"/>
                </a:cubicBezTo>
                <a:cubicBezTo>
                  <a:pt x="391124" y="3419951"/>
                  <a:pt x="331117" y="3379946"/>
                  <a:pt x="316829" y="3314224"/>
                </a:cubicBezTo>
                <a:cubicBezTo>
                  <a:pt x="296827" y="3227546"/>
                  <a:pt x="373027" y="3150394"/>
                  <a:pt x="461609" y="3164681"/>
                </a:cubicBezTo>
                <a:cubicBezTo>
                  <a:pt x="466372" y="3165634"/>
                  <a:pt x="471134" y="3167539"/>
                  <a:pt x="476849" y="3164681"/>
                </a:cubicBezTo>
                <a:cubicBezTo>
                  <a:pt x="483517" y="3159919"/>
                  <a:pt x="488279" y="3156109"/>
                  <a:pt x="479707" y="3146584"/>
                </a:cubicBezTo>
                <a:cubicBezTo>
                  <a:pt x="456847" y="3121819"/>
                  <a:pt x="456847" y="3120866"/>
                  <a:pt x="481612" y="3098006"/>
                </a:cubicBezTo>
                <a:cubicBezTo>
                  <a:pt x="535904" y="3048476"/>
                  <a:pt x="590197" y="2998946"/>
                  <a:pt x="644489" y="2950369"/>
                </a:cubicBezTo>
                <a:cubicBezTo>
                  <a:pt x="655919" y="2939891"/>
                  <a:pt x="656872" y="2934176"/>
                  <a:pt x="645442" y="2923699"/>
                </a:cubicBezTo>
                <a:cubicBezTo>
                  <a:pt x="634012" y="2914174"/>
                  <a:pt x="624487" y="2902744"/>
                  <a:pt x="614962" y="2890361"/>
                </a:cubicBezTo>
                <a:cubicBezTo>
                  <a:pt x="606389" y="2878931"/>
                  <a:pt x="599722" y="2880836"/>
                  <a:pt x="590197" y="2889409"/>
                </a:cubicBezTo>
                <a:cubicBezTo>
                  <a:pt x="549239" y="2927509"/>
                  <a:pt x="507329" y="2965609"/>
                  <a:pt x="465419" y="3003709"/>
                </a:cubicBezTo>
                <a:cubicBezTo>
                  <a:pt x="444464" y="3022759"/>
                  <a:pt x="422557" y="3041809"/>
                  <a:pt x="401602" y="3061811"/>
                </a:cubicBezTo>
                <a:cubicBezTo>
                  <a:pt x="393982" y="3068479"/>
                  <a:pt x="389219" y="3068479"/>
                  <a:pt x="382552" y="3060859"/>
                </a:cubicBezTo>
                <a:cubicBezTo>
                  <a:pt x="355882" y="3031331"/>
                  <a:pt x="329212" y="3001804"/>
                  <a:pt x="302542" y="2973229"/>
                </a:cubicBezTo>
                <a:cubicBezTo>
                  <a:pt x="295874" y="2966561"/>
                  <a:pt x="295874" y="2960846"/>
                  <a:pt x="299684" y="2953226"/>
                </a:cubicBezTo>
                <a:cubicBezTo>
                  <a:pt x="309209" y="2937034"/>
                  <a:pt x="317782" y="2919889"/>
                  <a:pt x="327307" y="2903696"/>
                </a:cubicBezTo>
                <a:cubicBezTo>
                  <a:pt x="331117" y="2896076"/>
                  <a:pt x="331117" y="2891314"/>
                  <a:pt x="325402" y="2884646"/>
                </a:cubicBezTo>
                <a:cubicBezTo>
                  <a:pt x="299684" y="2851309"/>
                  <a:pt x="299684" y="2851309"/>
                  <a:pt x="260632" y="2868454"/>
                </a:cubicBezTo>
                <a:cubicBezTo>
                  <a:pt x="221579" y="2885599"/>
                  <a:pt x="221579" y="2885599"/>
                  <a:pt x="192052" y="2854166"/>
                </a:cubicBezTo>
                <a:cubicBezTo>
                  <a:pt x="132997" y="2790349"/>
                  <a:pt x="73942" y="2725579"/>
                  <a:pt x="14887" y="2661761"/>
                </a:cubicBezTo>
                <a:cubicBezTo>
                  <a:pt x="4409" y="2650331"/>
                  <a:pt x="4409" y="2641759"/>
                  <a:pt x="15839" y="2631281"/>
                </a:cubicBezTo>
                <a:cubicBezTo>
                  <a:pt x="69179" y="2582704"/>
                  <a:pt x="121567" y="2534126"/>
                  <a:pt x="174907" y="2485549"/>
                </a:cubicBezTo>
                <a:cubicBezTo>
                  <a:pt x="184432" y="2476976"/>
                  <a:pt x="190147" y="2476976"/>
                  <a:pt x="198719" y="2486501"/>
                </a:cubicBezTo>
                <a:cubicBezTo>
                  <a:pt x="244439" y="2536984"/>
                  <a:pt x="290159" y="2586514"/>
                  <a:pt x="335879" y="2636996"/>
                </a:cubicBezTo>
                <a:cubicBezTo>
                  <a:pt x="343499" y="2644616"/>
                  <a:pt x="347309" y="2645569"/>
                  <a:pt x="354929" y="2637949"/>
                </a:cubicBezTo>
                <a:cubicBezTo>
                  <a:pt x="375884" y="2617946"/>
                  <a:pt x="396839" y="2598896"/>
                  <a:pt x="418747" y="2579846"/>
                </a:cubicBezTo>
                <a:cubicBezTo>
                  <a:pt x="425414" y="2574131"/>
                  <a:pt x="425414" y="2570321"/>
                  <a:pt x="419699" y="2563654"/>
                </a:cubicBezTo>
                <a:cubicBezTo>
                  <a:pt x="373027" y="2513171"/>
                  <a:pt x="327307" y="2462689"/>
                  <a:pt x="280634" y="2413159"/>
                </a:cubicBezTo>
                <a:cubicBezTo>
                  <a:pt x="272062" y="2403634"/>
                  <a:pt x="270157" y="2397919"/>
                  <a:pt x="280634" y="2388394"/>
                </a:cubicBezTo>
                <a:cubicBezTo>
                  <a:pt x="323497" y="2350294"/>
                  <a:pt x="366359" y="2311241"/>
                  <a:pt x="408269" y="2272189"/>
                </a:cubicBezTo>
                <a:cubicBezTo>
                  <a:pt x="416842" y="2263616"/>
                  <a:pt x="421604" y="2265521"/>
                  <a:pt x="429224" y="2273141"/>
                </a:cubicBezTo>
                <a:cubicBezTo>
                  <a:pt x="474944" y="2323624"/>
                  <a:pt x="521617" y="2374106"/>
                  <a:pt x="567337" y="2424589"/>
                </a:cubicBezTo>
                <a:cubicBezTo>
                  <a:pt x="574957" y="2433161"/>
                  <a:pt x="579719" y="2432209"/>
                  <a:pt x="587339" y="2425541"/>
                </a:cubicBezTo>
                <a:cubicBezTo>
                  <a:pt x="608294" y="2405539"/>
                  <a:pt x="629249" y="2386489"/>
                  <a:pt x="651157" y="2367439"/>
                </a:cubicBezTo>
                <a:cubicBezTo>
                  <a:pt x="657824" y="2361724"/>
                  <a:pt x="656872" y="2357914"/>
                  <a:pt x="651157" y="2351246"/>
                </a:cubicBezTo>
                <a:cubicBezTo>
                  <a:pt x="604484" y="2300764"/>
                  <a:pt x="558764" y="2250281"/>
                  <a:pt x="512092" y="2200751"/>
                </a:cubicBezTo>
                <a:cubicBezTo>
                  <a:pt x="502567" y="2191226"/>
                  <a:pt x="502567" y="2185511"/>
                  <a:pt x="513044" y="2176939"/>
                </a:cubicBezTo>
                <a:cubicBezTo>
                  <a:pt x="567337" y="2128361"/>
                  <a:pt x="620677" y="2078831"/>
                  <a:pt x="674017" y="2029301"/>
                </a:cubicBezTo>
                <a:cubicBezTo>
                  <a:pt x="683542" y="2019776"/>
                  <a:pt x="689257" y="2019776"/>
                  <a:pt x="698782" y="2030254"/>
                </a:cubicBezTo>
                <a:cubicBezTo>
                  <a:pt x="764504" y="2101691"/>
                  <a:pt x="830227" y="2173129"/>
                  <a:pt x="895949" y="2244566"/>
                </a:cubicBezTo>
                <a:cubicBezTo>
                  <a:pt x="905474" y="2255044"/>
                  <a:pt x="907379" y="2262664"/>
                  <a:pt x="899759" y="2275046"/>
                </a:cubicBezTo>
                <a:cubicBezTo>
                  <a:pt x="890234" y="2288381"/>
                  <a:pt x="883567" y="2303621"/>
                  <a:pt x="874994" y="2317909"/>
                </a:cubicBezTo>
                <a:cubicBezTo>
                  <a:pt x="870232" y="2326481"/>
                  <a:pt x="870232" y="2332196"/>
                  <a:pt x="876899" y="2339816"/>
                </a:cubicBezTo>
                <a:cubicBezTo>
                  <a:pt x="903569" y="2371249"/>
                  <a:pt x="903569" y="2371249"/>
                  <a:pt x="941669" y="2354104"/>
                </a:cubicBezTo>
                <a:cubicBezTo>
                  <a:pt x="980722" y="2336959"/>
                  <a:pt x="980722" y="2336959"/>
                  <a:pt x="1009297" y="2368391"/>
                </a:cubicBezTo>
                <a:cubicBezTo>
                  <a:pt x="1029299" y="2390299"/>
                  <a:pt x="1048349" y="2411254"/>
                  <a:pt x="1069304" y="2433161"/>
                </a:cubicBezTo>
                <a:cubicBezTo>
                  <a:pt x="1076924" y="2440781"/>
                  <a:pt x="1075972" y="2445544"/>
                  <a:pt x="1068352" y="2453164"/>
                </a:cubicBezTo>
                <a:cubicBezTo>
                  <a:pt x="1008344" y="2507456"/>
                  <a:pt x="948337" y="2562701"/>
                  <a:pt x="889282" y="2617946"/>
                </a:cubicBezTo>
                <a:cubicBezTo>
                  <a:pt x="884519" y="2621756"/>
                  <a:pt x="880709" y="2626519"/>
                  <a:pt x="875947" y="2630329"/>
                </a:cubicBezTo>
                <a:cubicBezTo>
                  <a:pt x="869279" y="2635091"/>
                  <a:pt x="870232" y="2639854"/>
                  <a:pt x="875947" y="2645569"/>
                </a:cubicBezTo>
                <a:cubicBezTo>
                  <a:pt x="889282" y="2659856"/>
                  <a:pt x="902617" y="2674144"/>
                  <a:pt x="915952" y="2688431"/>
                </a:cubicBezTo>
                <a:cubicBezTo>
                  <a:pt x="921667" y="2694146"/>
                  <a:pt x="925477" y="2696051"/>
                  <a:pt x="932144" y="2689384"/>
                </a:cubicBezTo>
                <a:cubicBezTo>
                  <a:pt x="1016917" y="2611279"/>
                  <a:pt x="1101689" y="2534126"/>
                  <a:pt x="1186462" y="2456974"/>
                </a:cubicBezTo>
                <a:cubicBezTo>
                  <a:pt x="1301714" y="2351246"/>
                  <a:pt x="1417919" y="2245519"/>
                  <a:pt x="1533172" y="2140744"/>
                </a:cubicBezTo>
                <a:cubicBezTo>
                  <a:pt x="1617944" y="2063591"/>
                  <a:pt x="1702717" y="1985486"/>
                  <a:pt x="1787489" y="1908334"/>
                </a:cubicBezTo>
                <a:cubicBezTo>
                  <a:pt x="1903694" y="1801654"/>
                  <a:pt x="2019899" y="1695926"/>
                  <a:pt x="2137057" y="1589246"/>
                </a:cubicBezTo>
                <a:cubicBezTo>
                  <a:pt x="2220877" y="1513046"/>
                  <a:pt x="2304697" y="1435894"/>
                  <a:pt x="2388517" y="1359694"/>
                </a:cubicBezTo>
                <a:cubicBezTo>
                  <a:pt x="2478052" y="1277779"/>
                  <a:pt x="2567587" y="1194911"/>
                  <a:pt x="2658074" y="1113949"/>
                </a:cubicBezTo>
                <a:cubicBezTo>
                  <a:pt x="2667599" y="1105376"/>
                  <a:pt x="2667599" y="1100614"/>
                  <a:pt x="2659979" y="1091089"/>
                </a:cubicBezTo>
                <a:cubicBezTo>
                  <a:pt x="2626642" y="1049179"/>
                  <a:pt x="2630452" y="992029"/>
                  <a:pt x="2667599" y="954881"/>
                </a:cubicBezTo>
                <a:cubicBezTo>
                  <a:pt x="2703794" y="918686"/>
                  <a:pt x="2760944" y="915829"/>
                  <a:pt x="2802854" y="948214"/>
                </a:cubicBezTo>
                <a:cubicBezTo>
                  <a:pt x="2805712" y="951071"/>
                  <a:pt x="2808569" y="955834"/>
                  <a:pt x="2813332" y="953929"/>
                </a:cubicBezTo>
                <a:cubicBezTo>
                  <a:pt x="2819047" y="952024"/>
                  <a:pt x="2817142" y="946309"/>
                  <a:pt x="2818094" y="941546"/>
                </a:cubicBezTo>
                <a:cubicBezTo>
                  <a:pt x="2821904" y="914876"/>
                  <a:pt x="2825714" y="889159"/>
                  <a:pt x="2828572" y="862489"/>
                </a:cubicBezTo>
                <a:cubicBezTo>
                  <a:pt x="2829524" y="849154"/>
                  <a:pt x="2835239" y="843439"/>
                  <a:pt x="2848574" y="839629"/>
                </a:cubicBezTo>
                <a:cubicBezTo>
                  <a:pt x="2889532" y="829151"/>
                  <a:pt x="2930489" y="819626"/>
                  <a:pt x="2970494" y="806291"/>
                </a:cubicBezTo>
                <a:cubicBezTo>
                  <a:pt x="2975257" y="804386"/>
                  <a:pt x="2980019" y="802481"/>
                  <a:pt x="2986687" y="800576"/>
                </a:cubicBezTo>
                <a:cubicBezTo>
                  <a:pt x="2962874" y="796766"/>
                  <a:pt x="2940967" y="793909"/>
                  <a:pt x="2919059" y="790099"/>
                </a:cubicBezTo>
                <a:cubicBezTo>
                  <a:pt x="2756182" y="750094"/>
                  <a:pt x="2633309" y="616744"/>
                  <a:pt x="2610449" y="453866"/>
                </a:cubicBezTo>
                <a:cubicBezTo>
                  <a:pt x="2580922" y="245269"/>
                  <a:pt x="2723797" y="48101"/>
                  <a:pt x="2931442" y="11906"/>
                </a:cubicBezTo>
                <a:cubicBezTo>
                  <a:pt x="2938109" y="10954"/>
                  <a:pt x="2945729" y="9049"/>
                  <a:pt x="2952397" y="7144"/>
                </a:cubicBezTo>
                <a:cubicBezTo>
                  <a:pt x="2983829" y="7144"/>
                  <a:pt x="3016214" y="7144"/>
                  <a:pt x="3047647" y="7144"/>
                </a:cubicBezTo>
                <a:cubicBezTo>
                  <a:pt x="3050504" y="8096"/>
                  <a:pt x="3053362" y="9049"/>
                  <a:pt x="3056219" y="9049"/>
                </a:cubicBezTo>
                <a:cubicBezTo>
                  <a:pt x="3164804" y="27146"/>
                  <a:pt x="3253387" y="79534"/>
                  <a:pt x="3319109" y="168116"/>
                </a:cubicBezTo>
                <a:cubicBezTo>
                  <a:pt x="3330539" y="183356"/>
                  <a:pt x="3330539" y="183356"/>
                  <a:pt x="3341017" y="168116"/>
                </a:cubicBezTo>
                <a:cubicBezTo>
                  <a:pt x="3490559" y="-33814"/>
                  <a:pt x="3804884" y="-6191"/>
                  <a:pt x="3918232" y="218599"/>
                </a:cubicBezTo>
                <a:cubicBezTo>
                  <a:pt x="3935377" y="252889"/>
                  <a:pt x="3943949" y="289084"/>
                  <a:pt x="3952522" y="325279"/>
                </a:cubicBezTo>
                <a:cubicBezTo>
                  <a:pt x="3953474" y="356711"/>
                  <a:pt x="3953474" y="388144"/>
                  <a:pt x="3953474" y="419576"/>
                </a:cubicBezTo>
                <a:close/>
                <a:moveTo>
                  <a:pt x="3534374" y="1227296"/>
                </a:moveTo>
                <a:cubicBezTo>
                  <a:pt x="3546757" y="1226344"/>
                  <a:pt x="3560092" y="1227296"/>
                  <a:pt x="3572474" y="1224439"/>
                </a:cubicBezTo>
                <a:cubicBezTo>
                  <a:pt x="3670582" y="1206341"/>
                  <a:pt x="3740114" y="1150144"/>
                  <a:pt x="3769642" y="1054894"/>
                </a:cubicBezTo>
                <a:cubicBezTo>
                  <a:pt x="3800122" y="958691"/>
                  <a:pt x="3777262" y="872014"/>
                  <a:pt x="3705824" y="800576"/>
                </a:cubicBezTo>
                <a:cubicBezTo>
                  <a:pt x="3664867" y="759619"/>
                  <a:pt x="3612479" y="737711"/>
                  <a:pt x="3554377" y="732949"/>
                </a:cubicBezTo>
                <a:cubicBezTo>
                  <a:pt x="3538184" y="731996"/>
                  <a:pt x="3535327" y="724376"/>
                  <a:pt x="3537232" y="710089"/>
                </a:cubicBezTo>
                <a:cubicBezTo>
                  <a:pt x="3542947" y="665321"/>
                  <a:pt x="3547709" y="620554"/>
                  <a:pt x="3552472" y="575786"/>
                </a:cubicBezTo>
                <a:cubicBezTo>
                  <a:pt x="3555329" y="551974"/>
                  <a:pt x="3556282" y="551021"/>
                  <a:pt x="3580094" y="554831"/>
                </a:cubicBezTo>
                <a:cubicBezTo>
                  <a:pt x="3615337" y="560546"/>
                  <a:pt x="3649627" y="558641"/>
                  <a:pt x="3682964" y="545306"/>
                </a:cubicBezTo>
                <a:cubicBezTo>
                  <a:pt x="3778214" y="508159"/>
                  <a:pt x="3825839" y="401479"/>
                  <a:pt x="3791549" y="306229"/>
                </a:cubicBezTo>
                <a:cubicBezTo>
                  <a:pt x="3756307" y="210979"/>
                  <a:pt x="3651532" y="160496"/>
                  <a:pt x="3554377" y="192881"/>
                </a:cubicBezTo>
                <a:cubicBezTo>
                  <a:pt x="3481034" y="217646"/>
                  <a:pt x="3418169" y="290989"/>
                  <a:pt x="3428647" y="395764"/>
                </a:cubicBezTo>
                <a:cubicBezTo>
                  <a:pt x="3429599" y="409099"/>
                  <a:pt x="3426742" y="412909"/>
                  <a:pt x="3413407" y="413861"/>
                </a:cubicBezTo>
                <a:cubicBezTo>
                  <a:pt x="3369592" y="415766"/>
                  <a:pt x="3324824" y="415766"/>
                  <a:pt x="3281009" y="416719"/>
                </a:cubicBezTo>
                <a:cubicBezTo>
                  <a:pt x="3248624" y="417671"/>
                  <a:pt x="3249577" y="417671"/>
                  <a:pt x="3248624" y="385286"/>
                </a:cubicBezTo>
                <a:cubicBezTo>
                  <a:pt x="3244814" y="250984"/>
                  <a:pt x="3123847" y="130016"/>
                  <a:pt x="2966684" y="152876"/>
                </a:cubicBezTo>
                <a:cubicBezTo>
                  <a:pt x="2825714" y="172879"/>
                  <a:pt x="2737132" y="297656"/>
                  <a:pt x="2757134" y="437674"/>
                </a:cubicBezTo>
                <a:cubicBezTo>
                  <a:pt x="2774279" y="553879"/>
                  <a:pt x="2878102" y="644366"/>
                  <a:pt x="2995259" y="645319"/>
                </a:cubicBezTo>
                <a:cubicBezTo>
                  <a:pt x="3045742" y="646271"/>
                  <a:pt x="3092414" y="633889"/>
                  <a:pt x="3135277" y="606266"/>
                </a:cubicBezTo>
                <a:cubicBezTo>
                  <a:pt x="3147659" y="598646"/>
                  <a:pt x="3155279" y="599599"/>
                  <a:pt x="3163852" y="611029"/>
                </a:cubicBezTo>
                <a:cubicBezTo>
                  <a:pt x="3170519" y="619601"/>
                  <a:pt x="3178139" y="627221"/>
                  <a:pt x="3185759" y="634841"/>
                </a:cubicBezTo>
                <a:cubicBezTo>
                  <a:pt x="3188617" y="637699"/>
                  <a:pt x="3191474" y="642461"/>
                  <a:pt x="3197189" y="639604"/>
                </a:cubicBezTo>
                <a:cubicBezTo>
                  <a:pt x="3201952" y="636746"/>
                  <a:pt x="3205762" y="632936"/>
                  <a:pt x="3204809" y="627221"/>
                </a:cubicBezTo>
                <a:cubicBezTo>
                  <a:pt x="3204809" y="623411"/>
                  <a:pt x="3203857" y="618649"/>
                  <a:pt x="3202904" y="614839"/>
                </a:cubicBezTo>
                <a:cubicBezTo>
                  <a:pt x="3193379" y="551974"/>
                  <a:pt x="3244814" y="502444"/>
                  <a:pt x="3307679" y="513874"/>
                </a:cubicBezTo>
                <a:cubicBezTo>
                  <a:pt x="3383879" y="527209"/>
                  <a:pt x="3441982" y="592931"/>
                  <a:pt x="3445792" y="670084"/>
                </a:cubicBezTo>
                <a:cubicBezTo>
                  <a:pt x="3447697" y="710089"/>
                  <a:pt x="3422932" y="746284"/>
                  <a:pt x="3383879" y="757714"/>
                </a:cubicBezTo>
                <a:cubicBezTo>
                  <a:pt x="3366734" y="762476"/>
                  <a:pt x="3349589" y="763429"/>
                  <a:pt x="3332444" y="758666"/>
                </a:cubicBezTo>
                <a:cubicBezTo>
                  <a:pt x="3323872" y="756761"/>
                  <a:pt x="3314347" y="754856"/>
                  <a:pt x="3309584" y="764381"/>
                </a:cubicBezTo>
                <a:cubicBezTo>
                  <a:pt x="3304822" y="773906"/>
                  <a:pt x="3315299" y="775811"/>
                  <a:pt x="3319109" y="781526"/>
                </a:cubicBezTo>
                <a:cubicBezTo>
                  <a:pt x="3323872" y="787241"/>
                  <a:pt x="3328634" y="792956"/>
                  <a:pt x="3335302" y="798671"/>
                </a:cubicBezTo>
                <a:cubicBezTo>
                  <a:pt x="3347684" y="809149"/>
                  <a:pt x="3347684" y="817721"/>
                  <a:pt x="3337207" y="831056"/>
                </a:cubicBezTo>
                <a:cubicBezTo>
                  <a:pt x="3306727" y="869156"/>
                  <a:pt x="3290534" y="914876"/>
                  <a:pt x="3287677" y="963454"/>
                </a:cubicBezTo>
                <a:cubicBezTo>
                  <a:pt x="3277199" y="1108234"/>
                  <a:pt x="3389594" y="1227296"/>
                  <a:pt x="3534374" y="1227296"/>
                </a:cubicBezTo>
                <a:close/>
              </a:path>
            </a:pathLst>
          </a:custGeom>
          <a:noFill/>
          <a:ln w="3492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F6D567-C060-4D2B-B097-8C3176DB8302}"/>
              </a:ext>
            </a:extLst>
          </p:cNvPr>
          <p:cNvCxnSpPr>
            <a:cxnSpLocks/>
          </p:cNvCxnSpPr>
          <p:nvPr userDrawn="1"/>
        </p:nvCxnSpPr>
        <p:spPr>
          <a:xfrm flipH="1">
            <a:off x="2872409" y="477136"/>
            <a:ext cx="8670698" cy="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193E77-7AFA-45E8-B176-B8D26B3783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543107" y="477136"/>
            <a:ext cx="0" cy="593513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A31E12-92B8-44BE-9F73-32CC46810BBB}"/>
              </a:ext>
            </a:extLst>
          </p:cNvPr>
          <p:cNvCxnSpPr>
            <a:cxnSpLocks/>
          </p:cNvCxnSpPr>
          <p:nvPr userDrawn="1"/>
        </p:nvCxnSpPr>
        <p:spPr>
          <a:xfrm flipH="1">
            <a:off x="2976596" y="6392850"/>
            <a:ext cx="8566511" cy="13272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874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23393" y="701527"/>
            <a:ext cx="6957387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Graphic 2">
            <a:extLst>
              <a:ext uri="{FF2B5EF4-FFF2-40B4-BE49-F238E27FC236}">
                <a16:creationId xmlns:a16="http://schemas.microsoft.com/office/drawing/2014/main" id="{1DD60E7E-E490-46D9-AB9B-87D9364A77D2}"/>
              </a:ext>
            </a:extLst>
          </p:cNvPr>
          <p:cNvSpPr/>
          <p:nvPr userDrawn="1"/>
        </p:nvSpPr>
        <p:spPr>
          <a:xfrm rot="2816880" flipH="1">
            <a:off x="211958" y="4192650"/>
            <a:ext cx="2181863" cy="1887443"/>
          </a:xfrm>
          <a:custGeom>
            <a:avLst/>
            <a:gdLst>
              <a:gd name="connsiteX0" fmla="*/ 3953474 w 3952875"/>
              <a:gd name="connsiteY0" fmla="*/ 419576 h 3419475"/>
              <a:gd name="connsiteX1" fmla="*/ 3905849 w 3952875"/>
              <a:gd name="connsiteY1" fmla="*/ 547211 h 3419475"/>
              <a:gd name="connsiteX2" fmla="*/ 3792502 w 3952875"/>
              <a:gd name="connsiteY2" fmla="*/ 660559 h 3419475"/>
              <a:gd name="connsiteX3" fmla="*/ 3790597 w 3952875"/>
              <a:gd name="connsiteY3" fmla="*/ 681514 h 3419475"/>
              <a:gd name="connsiteX4" fmla="*/ 3926804 w 3952875"/>
              <a:gd name="connsiteY4" fmla="*/ 951071 h 3419475"/>
              <a:gd name="connsiteX5" fmla="*/ 3666772 w 3952875"/>
              <a:gd name="connsiteY5" fmla="*/ 1351121 h 3419475"/>
              <a:gd name="connsiteX6" fmla="*/ 3287677 w 3952875"/>
              <a:gd name="connsiteY6" fmla="*/ 1288256 h 3419475"/>
              <a:gd name="connsiteX7" fmla="*/ 3139087 w 3952875"/>
              <a:gd name="connsiteY7" fmla="*/ 980599 h 3419475"/>
              <a:gd name="connsiteX8" fmla="*/ 3139087 w 3952875"/>
              <a:gd name="connsiteY8" fmla="*/ 971074 h 3419475"/>
              <a:gd name="connsiteX9" fmla="*/ 3138134 w 3952875"/>
              <a:gd name="connsiteY9" fmla="*/ 968216 h 3419475"/>
              <a:gd name="connsiteX10" fmla="*/ 3120989 w 3952875"/>
              <a:gd name="connsiteY10" fmla="*/ 1003459 h 3419475"/>
              <a:gd name="connsiteX11" fmla="*/ 3085747 w 3952875"/>
              <a:gd name="connsiteY11" fmla="*/ 1100614 h 3419475"/>
              <a:gd name="connsiteX12" fmla="*/ 3064792 w 3952875"/>
              <a:gd name="connsiteY12" fmla="*/ 1115854 h 3419475"/>
              <a:gd name="connsiteX13" fmla="*/ 2966684 w 3952875"/>
              <a:gd name="connsiteY13" fmla="*/ 1120616 h 3419475"/>
              <a:gd name="connsiteX14" fmla="*/ 2990497 w 3952875"/>
              <a:gd name="connsiteY14" fmla="*/ 1170146 h 3419475"/>
              <a:gd name="connsiteX15" fmla="*/ 2941919 w 3952875"/>
              <a:gd name="connsiteY15" fmla="*/ 1277779 h 3419475"/>
              <a:gd name="connsiteX16" fmla="*/ 2824762 w 3952875"/>
              <a:gd name="connsiteY16" fmla="*/ 1266349 h 3419475"/>
              <a:gd name="connsiteX17" fmla="*/ 2794282 w 3952875"/>
              <a:gd name="connsiteY17" fmla="*/ 1266349 h 3419475"/>
              <a:gd name="connsiteX18" fmla="*/ 2549489 w 3952875"/>
              <a:gd name="connsiteY18" fmla="*/ 1492091 h 3419475"/>
              <a:gd name="connsiteX19" fmla="*/ 2170394 w 3952875"/>
              <a:gd name="connsiteY19" fmla="*/ 1841659 h 3419475"/>
              <a:gd name="connsiteX20" fmla="*/ 1886549 w 3952875"/>
              <a:gd name="connsiteY20" fmla="*/ 2103596 h 3419475"/>
              <a:gd name="connsiteX21" fmla="*/ 1505549 w 3952875"/>
              <a:gd name="connsiteY21" fmla="*/ 2454116 h 3419475"/>
              <a:gd name="connsiteX22" fmla="*/ 1221704 w 3952875"/>
              <a:gd name="connsiteY22" fmla="*/ 2716054 h 3419475"/>
              <a:gd name="connsiteX23" fmla="*/ 839752 w 3952875"/>
              <a:gd name="connsiteY23" fmla="*/ 3067526 h 3419475"/>
              <a:gd name="connsiteX24" fmla="*/ 621629 w 3952875"/>
              <a:gd name="connsiteY24" fmla="*/ 3269456 h 3419475"/>
              <a:gd name="connsiteX25" fmla="*/ 592102 w 3952875"/>
              <a:gd name="connsiteY25" fmla="*/ 3268504 h 3419475"/>
              <a:gd name="connsiteX26" fmla="*/ 572099 w 3952875"/>
              <a:gd name="connsiteY26" fmla="*/ 3254216 h 3419475"/>
              <a:gd name="connsiteX27" fmla="*/ 563527 w 3952875"/>
              <a:gd name="connsiteY27" fmla="*/ 3281839 h 3419475"/>
              <a:gd name="connsiteX28" fmla="*/ 458752 w 3952875"/>
              <a:gd name="connsiteY28" fmla="*/ 3411379 h 3419475"/>
              <a:gd name="connsiteX29" fmla="*/ 316829 w 3952875"/>
              <a:gd name="connsiteY29" fmla="*/ 3314224 h 3419475"/>
              <a:gd name="connsiteX30" fmla="*/ 461609 w 3952875"/>
              <a:gd name="connsiteY30" fmla="*/ 3164681 h 3419475"/>
              <a:gd name="connsiteX31" fmla="*/ 476849 w 3952875"/>
              <a:gd name="connsiteY31" fmla="*/ 3164681 h 3419475"/>
              <a:gd name="connsiteX32" fmla="*/ 479707 w 3952875"/>
              <a:gd name="connsiteY32" fmla="*/ 3146584 h 3419475"/>
              <a:gd name="connsiteX33" fmla="*/ 481612 w 3952875"/>
              <a:gd name="connsiteY33" fmla="*/ 3098006 h 3419475"/>
              <a:gd name="connsiteX34" fmla="*/ 644489 w 3952875"/>
              <a:gd name="connsiteY34" fmla="*/ 2950369 h 3419475"/>
              <a:gd name="connsiteX35" fmla="*/ 645442 w 3952875"/>
              <a:gd name="connsiteY35" fmla="*/ 2923699 h 3419475"/>
              <a:gd name="connsiteX36" fmla="*/ 614962 w 3952875"/>
              <a:gd name="connsiteY36" fmla="*/ 2890361 h 3419475"/>
              <a:gd name="connsiteX37" fmla="*/ 590197 w 3952875"/>
              <a:gd name="connsiteY37" fmla="*/ 2889409 h 3419475"/>
              <a:gd name="connsiteX38" fmla="*/ 465419 w 3952875"/>
              <a:gd name="connsiteY38" fmla="*/ 3003709 h 3419475"/>
              <a:gd name="connsiteX39" fmla="*/ 401602 w 3952875"/>
              <a:gd name="connsiteY39" fmla="*/ 3061811 h 3419475"/>
              <a:gd name="connsiteX40" fmla="*/ 382552 w 3952875"/>
              <a:gd name="connsiteY40" fmla="*/ 3060859 h 3419475"/>
              <a:gd name="connsiteX41" fmla="*/ 302542 w 3952875"/>
              <a:gd name="connsiteY41" fmla="*/ 2973229 h 3419475"/>
              <a:gd name="connsiteX42" fmla="*/ 299684 w 3952875"/>
              <a:gd name="connsiteY42" fmla="*/ 2953226 h 3419475"/>
              <a:gd name="connsiteX43" fmla="*/ 327307 w 3952875"/>
              <a:gd name="connsiteY43" fmla="*/ 2903696 h 3419475"/>
              <a:gd name="connsiteX44" fmla="*/ 325402 w 3952875"/>
              <a:gd name="connsiteY44" fmla="*/ 2884646 h 3419475"/>
              <a:gd name="connsiteX45" fmla="*/ 260632 w 3952875"/>
              <a:gd name="connsiteY45" fmla="*/ 2868454 h 3419475"/>
              <a:gd name="connsiteX46" fmla="*/ 192052 w 3952875"/>
              <a:gd name="connsiteY46" fmla="*/ 2854166 h 3419475"/>
              <a:gd name="connsiteX47" fmla="*/ 14887 w 3952875"/>
              <a:gd name="connsiteY47" fmla="*/ 2661761 h 3419475"/>
              <a:gd name="connsiteX48" fmla="*/ 15839 w 3952875"/>
              <a:gd name="connsiteY48" fmla="*/ 2631281 h 3419475"/>
              <a:gd name="connsiteX49" fmla="*/ 174907 w 3952875"/>
              <a:gd name="connsiteY49" fmla="*/ 2485549 h 3419475"/>
              <a:gd name="connsiteX50" fmla="*/ 198719 w 3952875"/>
              <a:gd name="connsiteY50" fmla="*/ 2486501 h 3419475"/>
              <a:gd name="connsiteX51" fmla="*/ 335879 w 3952875"/>
              <a:gd name="connsiteY51" fmla="*/ 2636996 h 3419475"/>
              <a:gd name="connsiteX52" fmla="*/ 354929 w 3952875"/>
              <a:gd name="connsiteY52" fmla="*/ 2637949 h 3419475"/>
              <a:gd name="connsiteX53" fmla="*/ 418747 w 3952875"/>
              <a:gd name="connsiteY53" fmla="*/ 2579846 h 3419475"/>
              <a:gd name="connsiteX54" fmla="*/ 419699 w 3952875"/>
              <a:gd name="connsiteY54" fmla="*/ 2563654 h 3419475"/>
              <a:gd name="connsiteX55" fmla="*/ 280634 w 3952875"/>
              <a:gd name="connsiteY55" fmla="*/ 2413159 h 3419475"/>
              <a:gd name="connsiteX56" fmla="*/ 280634 w 3952875"/>
              <a:gd name="connsiteY56" fmla="*/ 2388394 h 3419475"/>
              <a:gd name="connsiteX57" fmla="*/ 408269 w 3952875"/>
              <a:gd name="connsiteY57" fmla="*/ 2272189 h 3419475"/>
              <a:gd name="connsiteX58" fmla="*/ 429224 w 3952875"/>
              <a:gd name="connsiteY58" fmla="*/ 2273141 h 3419475"/>
              <a:gd name="connsiteX59" fmla="*/ 567337 w 3952875"/>
              <a:gd name="connsiteY59" fmla="*/ 2424589 h 3419475"/>
              <a:gd name="connsiteX60" fmla="*/ 587339 w 3952875"/>
              <a:gd name="connsiteY60" fmla="*/ 2425541 h 3419475"/>
              <a:gd name="connsiteX61" fmla="*/ 651157 w 3952875"/>
              <a:gd name="connsiteY61" fmla="*/ 2367439 h 3419475"/>
              <a:gd name="connsiteX62" fmla="*/ 651157 w 3952875"/>
              <a:gd name="connsiteY62" fmla="*/ 2351246 h 3419475"/>
              <a:gd name="connsiteX63" fmla="*/ 512092 w 3952875"/>
              <a:gd name="connsiteY63" fmla="*/ 2200751 h 3419475"/>
              <a:gd name="connsiteX64" fmla="*/ 513044 w 3952875"/>
              <a:gd name="connsiteY64" fmla="*/ 2176939 h 3419475"/>
              <a:gd name="connsiteX65" fmla="*/ 674017 w 3952875"/>
              <a:gd name="connsiteY65" fmla="*/ 2029301 h 3419475"/>
              <a:gd name="connsiteX66" fmla="*/ 698782 w 3952875"/>
              <a:gd name="connsiteY66" fmla="*/ 2030254 h 3419475"/>
              <a:gd name="connsiteX67" fmla="*/ 895949 w 3952875"/>
              <a:gd name="connsiteY67" fmla="*/ 2244566 h 3419475"/>
              <a:gd name="connsiteX68" fmla="*/ 899759 w 3952875"/>
              <a:gd name="connsiteY68" fmla="*/ 2275046 h 3419475"/>
              <a:gd name="connsiteX69" fmla="*/ 874994 w 3952875"/>
              <a:gd name="connsiteY69" fmla="*/ 2317909 h 3419475"/>
              <a:gd name="connsiteX70" fmla="*/ 876899 w 3952875"/>
              <a:gd name="connsiteY70" fmla="*/ 2339816 h 3419475"/>
              <a:gd name="connsiteX71" fmla="*/ 941669 w 3952875"/>
              <a:gd name="connsiteY71" fmla="*/ 2354104 h 3419475"/>
              <a:gd name="connsiteX72" fmla="*/ 1009297 w 3952875"/>
              <a:gd name="connsiteY72" fmla="*/ 2368391 h 3419475"/>
              <a:gd name="connsiteX73" fmla="*/ 1069304 w 3952875"/>
              <a:gd name="connsiteY73" fmla="*/ 2433161 h 3419475"/>
              <a:gd name="connsiteX74" fmla="*/ 1068352 w 3952875"/>
              <a:gd name="connsiteY74" fmla="*/ 2453164 h 3419475"/>
              <a:gd name="connsiteX75" fmla="*/ 889282 w 3952875"/>
              <a:gd name="connsiteY75" fmla="*/ 2617946 h 3419475"/>
              <a:gd name="connsiteX76" fmla="*/ 875947 w 3952875"/>
              <a:gd name="connsiteY76" fmla="*/ 2630329 h 3419475"/>
              <a:gd name="connsiteX77" fmla="*/ 875947 w 3952875"/>
              <a:gd name="connsiteY77" fmla="*/ 2645569 h 3419475"/>
              <a:gd name="connsiteX78" fmla="*/ 915952 w 3952875"/>
              <a:gd name="connsiteY78" fmla="*/ 2688431 h 3419475"/>
              <a:gd name="connsiteX79" fmla="*/ 932144 w 3952875"/>
              <a:gd name="connsiteY79" fmla="*/ 2689384 h 3419475"/>
              <a:gd name="connsiteX80" fmla="*/ 1186462 w 3952875"/>
              <a:gd name="connsiteY80" fmla="*/ 2456974 h 3419475"/>
              <a:gd name="connsiteX81" fmla="*/ 1533172 w 3952875"/>
              <a:gd name="connsiteY81" fmla="*/ 2140744 h 3419475"/>
              <a:gd name="connsiteX82" fmla="*/ 1787489 w 3952875"/>
              <a:gd name="connsiteY82" fmla="*/ 1908334 h 3419475"/>
              <a:gd name="connsiteX83" fmla="*/ 2137057 w 3952875"/>
              <a:gd name="connsiteY83" fmla="*/ 1589246 h 3419475"/>
              <a:gd name="connsiteX84" fmla="*/ 2388517 w 3952875"/>
              <a:gd name="connsiteY84" fmla="*/ 1359694 h 3419475"/>
              <a:gd name="connsiteX85" fmla="*/ 2658074 w 3952875"/>
              <a:gd name="connsiteY85" fmla="*/ 1113949 h 3419475"/>
              <a:gd name="connsiteX86" fmla="*/ 2659979 w 3952875"/>
              <a:gd name="connsiteY86" fmla="*/ 1091089 h 3419475"/>
              <a:gd name="connsiteX87" fmla="*/ 2667599 w 3952875"/>
              <a:gd name="connsiteY87" fmla="*/ 954881 h 3419475"/>
              <a:gd name="connsiteX88" fmla="*/ 2802854 w 3952875"/>
              <a:gd name="connsiteY88" fmla="*/ 948214 h 3419475"/>
              <a:gd name="connsiteX89" fmla="*/ 2813332 w 3952875"/>
              <a:gd name="connsiteY89" fmla="*/ 953929 h 3419475"/>
              <a:gd name="connsiteX90" fmla="*/ 2818094 w 3952875"/>
              <a:gd name="connsiteY90" fmla="*/ 941546 h 3419475"/>
              <a:gd name="connsiteX91" fmla="*/ 2828572 w 3952875"/>
              <a:gd name="connsiteY91" fmla="*/ 862489 h 3419475"/>
              <a:gd name="connsiteX92" fmla="*/ 2848574 w 3952875"/>
              <a:gd name="connsiteY92" fmla="*/ 839629 h 3419475"/>
              <a:gd name="connsiteX93" fmla="*/ 2970494 w 3952875"/>
              <a:gd name="connsiteY93" fmla="*/ 806291 h 3419475"/>
              <a:gd name="connsiteX94" fmla="*/ 2986687 w 3952875"/>
              <a:gd name="connsiteY94" fmla="*/ 800576 h 3419475"/>
              <a:gd name="connsiteX95" fmla="*/ 2919059 w 3952875"/>
              <a:gd name="connsiteY95" fmla="*/ 790099 h 3419475"/>
              <a:gd name="connsiteX96" fmla="*/ 2610449 w 3952875"/>
              <a:gd name="connsiteY96" fmla="*/ 453866 h 3419475"/>
              <a:gd name="connsiteX97" fmla="*/ 2931442 w 3952875"/>
              <a:gd name="connsiteY97" fmla="*/ 11906 h 3419475"/>
              <a:gd name="connsiteX98" fmla="*/ 2952397 w 3952875"/>
              <a:gd name="connsiteY98" fmla="*/ 7144 h 3419475"/>
              <a:gd name="connsiteX99" fmla="*/ 3047647 w 3952875"/>
              <a:gd name="connsiteY99" fmla="*/ 7144 h 3419475"/>
              <a:gd name="connsiteX100" fmla="*/ 3056219 w 3952875"/>
              <a:gd name="connsiteY100" fmla="*/ 9049 h 3419475"/>
              <a:gd name="connsiteX101" fmla="*/ 3319109 w 3952875"/>
              <a:gd name="connsiteY101" fmla="*/ 168116 h 3419475"/>
              <a:gd name="connsiteX102" fmla="*/ 3341017 w 3952875"/>
              <a:gd name="connsiteY102" fmla="*/ 168116 h 3419475"/>
              <a:gd name="connsiteX103" fmla="*/ 3918232 w 3952875"/>
              <a:gd name="connsiteY103" fmla="*/ 218599 h 3419475"/>
              <a:gd name="connsiteX104" fmla="*/ 3952522 w 3952875"/>
              <a:gd name="connsiteY104" fmla="*/ 325279 h 3419475"/>
              <a:gd name="connsiteX105" fmla="*/ 3953474 w 3952875"/>
              <a:gd name="connsiteY105" fmla="*/ 419576 h 3419475"/>
              <a:gd name="connsiteX106" fmla="*/ 3534374 w 3952875"/>
              <a:gd name="connsiteY106" fmla="*/ 1227296 h 3419475"/>
              <a:gd name="connsiteX107" fmla="*/ 3572474 w 3952875"/>
              <a:gd name="connsiteY107" fmla="*/ 1224439 h 3419475"/>
              <a:gd name="connsiteX108" fmla="*/ 3769642 w 3952875"/>
              <a:gd name="connsiteY108" fmla="*/ 1054894 h 3419475"/>
              <a:gd name="connsiteX109" fmla="*/ 3705824 w 3952875"/>
              <a:gd name="connsiteY109" fmla="*/ 800576 h 3419475"/>
              <a:gd name="connsiteX110" fmla="*/ 3554377 w 3952875"/>
              <a:gd name="connsiteY110" fmla="*/ 732949 h 3419475"/>
              <a:gd name="connsiteX111" fmla="*/ 3537232 w 3952875"/>
              <a:gd name="connsiteY111" fmla="*/ 710089 h 3419475"/>
              <a:gd name="connsiteX112" fmla="*/ 3552472 w 3952875"/>
              <a:gd name="connsiteY112" fmla="*/ 575786 h 3419475"/>
              <a:gd name="connsiteX113" fmla="*/ 3580094 w 3952875"/>
              <a:gd name="connsiteY113" fmla="*/ 554831 h 3419475"/>
              <a:gd name="connsiteX114" fmla="*/ 3682964 w 3952875"/>
              <a:gd name="connsiteY114" fmla="*/ 545306 h 3419475"/>
              <a:gd name="connsiteX115" fmla="*/ 3791549 w 3952875"/>
              <a:gd name="connsiteY115" fmla="*/ 306229 h 3419475"/>
              <a:gd name="connsiteX116" fmla="*/ 3554377 w 3952875"/>
              <a:gd name="connsiteY116" fmla="*/ 192881 h 3419475"/>
              <a:gd name="connsiteX117" fmla="*/ 3428647 w 3952875"/>
              <a:gd name="connsiteY117" fmla="*/ 395764 h 3419475"/>
              <a:gd name="connsiteX118" fmla="*/ 3413407 w 3952875"/>
              <a:gd name="connsiteY118" fmla="*/ 413861 h 3419475"/>
              <a:gd name="connsiteX119" fmla="*/ 3281009 w 3952875"/>
              <a:gd name="connsiteY119" fmla="*/ 416719 h 3419475"/>
              <a:gd name="connsiteX120" fmla="*/ 3248624 w 3952875"/>
              <a:gd name="connsiteY120" fmla="*/ 385286 h 3419475"/>
              <a:gd name="connsiteX121" fmla="*/ 2966684 w 3952875"/>
              <a:gd name="connsiteY121" fmla="*/ 152876 h 3419475"/>
              <a:gd name="connsiteX122" fmla="*/ 2757134 w 3952875"/>
              <a:gd name="connsiteY122" fmla="*/ 437674 h 3419475"/>
              <a:gd name="connsiteX123" fmla="*/ 2995259 w 3952875"/>
              <a:gd name="connsiteY123" fmla="*/ 645319 h 3419475"/>
              <a:gd name="connsiteX124" fmla="*/ 3135277 w 3952875"/>
              <a:gd name="connsiteY124" fmla="*/ 606266 h 3419475"/>
              <a:gd name="connsiteX125" fmla="*/ 3163852 w 3952875"/>
              <a:gd name="connsiteY125" fmla="*/ 611029 h 3419475"/>
              <a:gd name="connsiteX126" fmla="*/ 3185759 w 3952875"/>
              <a:gd name="connsiteY126" fmla="*/ 634841 h 3419475"/>
              <a:gd name="connsiteX127" fmla="*/ 3197189 w 3952875"/>
              <a:gd name="connsiteY127" fmla="*/ 639604 h 3419475"/>
              <a:gd name="connsiteX128" fmla="*/ 3204809 w 3952875"/>
              <a:gd name="connsiteY128" fmla="*/ 627221 h 3419475"/>
              <a:gd name="connsiteX129" fmla="*/ 3202904 w 3952875"/>
              <a:gd name="connsiteY129" fmla="*/ 614839 h 3419475"/>
              <a:gd name="connsiteX130" fmla="*/ 3307679 w 3952875"/>
              <a:gd name="connsiteY130" fmla="*/ 513874 h 3419475"/>
              <a:gd name="connsiteX131" fmla="*/ 3445792 w 3952875"/>
              <a:gd name="connsiteY131" fmla="*/ 670084 h 3419475"/>
              <a:gd name="connsiteX132" fmla="*/ 3383879 w 3952875"/>
              <a:gd name="connsiteY132" fmla="*/ 757714 h 3419475"/>
              <a:gd name="connsiteX133" fmla="*/ 3332444 w 3952875"/>
              <a:gd name="connsiteY133" fmla="*/ 758666 h 3419475"/>
              <a:gd name="connsiteX134" fmla="*/ 3309584 w 3952875"/>
              <a:gd name="connsiteY134" fmla="*/ 764381 h 3419475"/>
              <a:gd name="connsiteX135" fmla="*/ 3319109 w 3952875"/>
              <a:gd name="connsiteY135" fmla="*/ 781526 h 3419475"/>
              <a:gd name="connsiteX136" fmla="*/ 3335302 w 3952875"/>
              <a:gd name="connsiteY136" fmla="*/ 798671 h 3419475"/>
              <a:gd name="connsiteX137" fmla="*/ 3337207 w 3952875"/>
              <a:gd name="connsiteY137" fmla="*/ 831056 h 3419475"/>
              <a:gd name="connsiteX138" fmla="*/ 3287677 w 3952875"/>
              <a:gd name="connsiteY138" fmla="*/ 963454 h 3419475"/>
              <a:gd name="connsiteX139" fmla="*/ 3534374 w 3952875"/>
              <a:gd name="connsiteY139" fmla="*/ 1227296 h 3419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952875" h="3419475">
                <a:moveTo>
                  <a:pt x="3953474" y="419576"/>
                </a:moveTo>
                <a:cubicBezTo>
                  <a:pt x="3942997" y="464344"/>
                  <a:pt x="3930614" y="508159"/>
                  <a:pt x="3905849" y="547211"/>
                </a:cubicBezTo>
                <a:cubicBezTo>
                  <a:pt x="3877274" y="593884"/>
                  <a:pt x="3840127" y="631984"/>
                  <a:pt x="3792502" y="660559"/>
                </a:cubicBezTo>
                <a:cubicBezTo>
                  <a:pt x="3777262" y="670084"/>
                  <a:pt x="3777262" y="670084"/>
                  <a:pt x="3790597" y="681514"/>
                </a:cubicBezTo>
                <a:cubicBezTo>
                  <a:pt x="3871559" y="752951"/>
                  <a:pt x="3917279" y="842486"/>
                  <a:pt x="3926804" y="951071"/>
                </a:cubicBezTo>
                <a:cubicBezTo>
                  <a:pt x="3941092" y="1127284"/>
                  <a:pt x="3835364" y="1293019"/>
                  <a:pt x="3666772" y="1351121"/>
                </a:cubicBezTo>
                <a:cubicBezTo>
                  <a:pt x="3530564" y="1398746"/>
                  <a:pt x="3401977" y="1377791"/>
                  <a:pt x="3287677" y="1288256"/>
                </a:cubicBezTo>
                <a:cubicBezTo>
                  <a:pt x="3188617" y="1210151"/>
                  <a:pt x="3140992" y="1105376"/>
                  <a:pt x="3139087" y="980599"/>
                </a:cubicBezTo>
                <a:cubicBezTo>
                  <a:pt x="3139087" y="977741"/>
                  <a:pt x="3139087" y="974884"/>
                  <a:pt x="3139087" y="971074"/>
                </a:cubicBezTo>
                <a:cubicBezTo>
                  <a:pt x="3139087" y="970121"/>
                  <a:pt x="3139087" y="970121"/>
                  <a:pt x="3138134" y="968216"/>
                </a:cubicBezTo>
                <a:cubicBezTo>
                  <a:pt x="3129562" y="978694"/>
                  <a:pt x="3124799" y="991076"/>
                  <a:pt x="3120989" y="1003459"/>
                </a:cubicBezTo>
                <a:cubicBezTo>
                  <a:pt x="3108607" y="1035844"/>
                  <a:pt x="3097177" y="1068229"/>
                  <a:pt x="3085747" y="1100614"/>
                </a:cubicBezTo>
                <a:cubicBezTo>
                  <a:pt x="3081937" y="1112044"/>
                  <a:pt x="3076222" y="1115854"/>
                  <a:pt x="3064792" y="1115854"/>
                </a:cubicBezTo>
                <a:cubicBezTo>
                  <a:pt x="3033359" y="1116806"/>
                  <a:pt x="3000974" y="1118711"/>
                  <a:pt x="2966684" y="1120616"/>
                </a:cubicBezTo>
                <a:cubicBezTo>
                  <a:pt x="2978114" y="1137761"/>
                  <a:pt x="2986687" y="1153001"/>
                  <a:pt x="2990497" y="1170146"/>
                </a:cubicBezTo>
                <a:cubicBezTo>
                  <a:pt x="2999069" y="1211104"/>
                  <a:pt x="2979067" y="1255871"/>
                  <a:pt x="2941919" y="1277779"/>
                </a:cubicBezTo>
                <a:cubicBezTo>
                  <a:pt x="2903819" y="1299686"/>
                  <a:pt x="2854289" y="1295876"/>
                  <a:pt x="2824762" y="1266349"/>
                </a:cubicBezTo>
                <a:cubicBezTo>
                  <a:pt x="2812379" y="1253966"/>
                  <a:pt x="2805712" y="1255871"/>
                  <a:pt x="2794282" y="1266349"/>
                </a:cubicBezTo>
                <a:cubicBezTo>
                  <a:pt x="2713319" y="1341596"/>
                  <a:pt x="2631404" y="1416844"/>
                  <a:pt x="2549489" y="1492091"/>
                </a:cubicBezTo>
                <a:cubicBezTo>
                  <a:pt x="2422807" y="1608296"/>
                  <a:pt x="2296124" y="1725454"/>
                  <a:pt x="2170394" y="1841659"/>
                </a:cubicBezTo>
                <a:cubicBezTo>
                  <a:pt x="2076097" y="1929289"/>
                  <a:pt x="1980847" y="2015966"/>
                  <a:pt x="1886549" y="2103596"/>
                </a:cubicBezTo>
                <a:cubicBezTo>
                  <a:pt x="1759867" y="2220754"/>
                  <a:pt x="1633184" y="2336959"/>
                  <a:pt x="1505549" y="2454116"/>
                </a:cubicBezTo>
                <a:cubicBezTo>
                  <a:pt x="1411252" y="2541746"/>
                  <a:pt x="1316002" y="2628424"/>
                  <a:pt x="1221704" y="2716054"/>
                </a:cubicBezTo>
                <a:cubicBezTo>
                  <a:pt x="1094069" y="2833211"/>
                  <a:pt x="967387" y="2950369"/>
                  <a:pt x="839752" y="3067526"/>
                </a:cubicBezTo>
                <a:cubicBezTo>
                  <a:pt x="767362" y="3134201"/>
                  <a:pt x="694019" y="3201829"/>
                  <a:pt x="621629" y="3269456"/>
                </a:cubicBezTo>
                <a:cubicBezTo>
                  <a:pt x="605437" y="3283744"/>
                  <a:pt x="606389" y="3283744"/>
                  <a:pt x="592102" y="3268504"/>
                </a:cubicBezTo>
                <a:cubicBezTo>
                  <a:pt x="586387" y="3262789"/>
                  <a:pt x="582577" y="3249454"/>
                  <a:pt x="572099" y="3254216"/>
                </a:cubicBezTo>
                <a:cubicBezTo>
                  <a:pt x="560669" y="3258979"/>
                  <a:pt x="563527" y="3271361"/>
                  <a:pt x="563527" y="3281839"/>
                </a:cubicBezTo>
                <a:cubicBezTo>
                  <a:pt x="565432" y="3346609"/>
                  <a:pt x="518759" y="3402806"/>
                  <a:pt x="458752" y="3411379"/>
                </a:cubicBezTo>
                <a:cubicBezTo>
                  <a:pt x="391124" y="3419951"/>
                  <a:pt x="331117" y="3379946"/>
                  <a:pt x="316829" y="3314224"/>
                </a:cubicBezTo>
                <a:cubicBezTo>
                  <a:pt x="296827" y="3227546"/>
                  <a:pt x="373027" y="3150394"/>
                  <a:pt x="461609" y="3164681"/>
                </a:cubicBezTo>
                <a:cubicBezTo>
                  <a:pt x="466372" y="3165634"/>
                  <a:pt x="471134" y="3167539"/>
                  <a:pt x="476849" y="3164681"/>
                </a:cubicBezTo>
                <a:cubicBezTo>
                  <a:pt x="483517" y="3159919"/>
                  <a:pt x="488279" y="3156109"/>
                  <a:pt x="479707" y="3146584"/>
                </a:cubicBezTo>
                <a:cubicBezTo>
                  <a:pt x="456847" y="3121819"/>
                  <a:pt x="456847" y="3120866"/>
                  <a:pt x="481612" y="3098006"/>
                </a:cubicBezTo>
                <a:cubicBezTo>
                  <a:pt x="535904" y="3048476"/>
                  <a:pt x="590197" y="2998946"/>
                  <a:pt x="644489" y="2950369"/>
                </a:cubicBezTo>
                <a:cubicBezTo>
                  <a:pt x="655919" y="2939891"/>
                  <a:pt x="656872" y="2934176"/>
                  <a:pt x="645442" y="2923699"/>
                </a:cubicBezTo>
                <a:cubicBezTo>
                  <a:pt x="634012" y="2914174"/>
                  <a:pt x="624487" y="2902744"/>
                  <a:pt x="614962" y="2890361"/>
                </a:cubicBezTo>
                <a:cubicBezTo>
                  <a:pt x="606389" y="2878931"/>
                  <a:pt x="599722" y="2880836"/>
                  <a:pt x="590197" y="2889409"/>
                </a:cubicBezTo>
                <a:cubicBezTo>
                  <a:pt x="549239" y="2927509"/>
                  <a:pt x="507329" y="2965609"/>
                  <a:pt x="465419" y="3003709"/>
                </a:cubicBezTo>
                <a:cubicBezTo>
                  <a:pt x="444464" y="3022759"/>
                  <a:pt x="422557" y="3041809"/>
                  <a:pt x="401602" y="3061811"/>
                </a:cubicBezTo>
                <a:cubicBezTo>
                  <a:pt x="393982" y="3068479"/>
                  <a:pt x="389219" y="3068479"/>
                  <a:pt x="382552" y="3060859"/>
                </a:cubicBezTo>
                <a:cubicBezTo>
                  <a:pt x="355882" y="3031331"/>
                  <a:pt x="329212" y="3001804"/>
                  <a:pt x="302542" y="2973229"/>
                </a:cubicBezTo>
                <a:cubicBezTo>
                  <a:pt x="295874" y="2966561"/>
                  <a:pt x="295874" y="2960846"/>
                  <a:pt x="299684" y="2953226"/>
                </a:cubicBezTo>
                <a:cubicBezTo>
                  <a:pt x="309209" y="2937034"/>
                  <a:pt x="317782" y="2919889"/>
                  <a:pt x="327307" y="2903696"/>
                </a:cubicBezTo>
                <a:cubicBezTo>
                  <a:pt x="331117" y="2896076"/>
                  <a:pt x="331117" y="2891314"/>
                  <a:pt x="325402" y="2884646"/>
                </a:cubicBezTo>
                <a:cubicBezTo>
                  <a:pt x="299684" y="2851309"/>
                  <a:pt x="299684" y="2851309"/>
                  <a:pt x="260632" y="2868454"/>
                </a:cubicBezTo>
                <a:cubicBezTo>
                  <a:pt x="221579" y="2885599"/>
                  <a:pt x="221579" y="2885599"/>
                  <a:pt x="192052" y="2854166"/>
                </a:cubicBezTo>
                <a:cubicBezTo>
                  <a:pt x="132997" y="2790349"/>
                  <a:pt x="73942" y="2725579"/>
                  <a:pt x="14887" y="2661761"/>
                </a:cubicBezTo>
                <a:cubicBezTo>
                  <a:pt x="4409" y="2650331"/>
                  <a:pt x="4409" y="2641759"/>
                  <a:pt x="15839" y="2631281"/>
                </a:cubicBezTo>
                <a:cubicBezTo>
                  <a:pt x="69179" y="2582704"/>
                  <a:pt x="121567" y="2534126"/>
                  <a:pt x="174907" y="2485549"/>
                </a:cubicBezTo>
                <a:cubicBezTo>
                  <a:pt x="184432" y="2476976"/>
                  <a:pt x="190147" y="2476976"/>
                  <a:pt x="198719" y="2486501"/>
                </a:cubicBezTo>
                <a:cubicBezTo>
                  <a:pt x="244439" y="2536984"/>
                  <a:pt x="290159" y="2586514"/>
                  <a:pt x="335879" y="2636996"/>
                </a:cubicBezTo>
                <a:cubicBezTo>
                  <a:pt x="343499" y="2644616"/>
                  <a:pt x="347309" y="2645569"/>
                  <a:pt x="354929" y="2637949"/>
                </a:cubicBezTo>
                <a:cubicBezTo>
                  <a:pt x="375884" y="2617946"/>
                  <a:pt x="396839" y="2598896"/>
                  <a:pt x="418747" y="2579846"/>
                </a:cubicBezTo>
                <a:cubicBezTo>
                  <a:pt x="425414" y="2574131"/>
                  <a:pt x="425414" y="2570321"/>
                  <a:pt x="419699" y="2563654"/>
                </a:cubicBezTo>
                <a:cubicBezTo>
                  <a:pt x="373027" y="2513171"/>
                  <a:pt x="327307" y="2462689"/>
                  <a:pt x="280634" y="2413159"/>
                </a:cubicBezTo>
                <a:cubicBezTo>
                  <a:pt x="272062" y="2403634"/>
                  <a:pt x="270157" y="2397919"/>
                  <a:pt x="280634" y="2388394"/>
                </a:cubicBezTo>
                <a:cubicBezTo>
                  <a:pt x="323497" y="2350294"/>
                  <a:pt x="366359" y="2311241"/>
                  <a:pt x="408269" y="2272189"/>
                </a:cubicBezTo>
                <a:cubicBezTo>
                  <a:pt x="416842" y="2263616"/>
                  <a:pt x="421604" y="2265521"/>
                  <a:pt x="429224" y="2273141"/>
                </a:cubicBezTo>
                <a:cubicBezTo>
                  <a:pt x="474944" y="2323624"/>
                  <a:pt x="521617" y="2374106"/>
                  <a:pt x="567337" y="2424589"/>
                </a:cubicBezTo>
                <a:cubicBezTo>
                  <a:pt x="574957" y="2433161"/>
                  <a:pt x="579719" y="2432209"/>
                  <a:pt x="587339" y="2425541"/>
                </a:cubicBezTo>
                <a:cubicBezTo>
                  <a:pt x="608294" y="2405539"/>
                  <a:pt x="629249" y="2386489"/>
                  <a:pt x="651157" y="2367439"/>
                </a:cubicBezTo>
                <a:cubicBezTo>
                  <a:pt x="657824" y="2361724"/>
                  <a:pt x="656872" y="2357914"/>
                  <a:pt x="651157" y="2351246"/>
                </a:cubicBezTo>
                <a:cubicBezTo>
                  <a:pt x="604484" y="2300764"/>
                  <a:pt x="558764" y="2250281"/>
                  <a:pt x="512092" y="2200751"/>
                </a:cubicBezTo>
                <a:cubicBezTo>
                  <a:pt x="502567" y="2191226"/>
                  <a:pt x="502567" y="2185511"/>
                  <a:pt x="513044" y="2176939"/>
                </a:cubicBezTo>
                <a:cubicBezTo>
                  <a:pt x="567337" y="2128361"/>
                  <a:pt x="620677" y="2078831"/>
                  <a:pt x="674017" y="2029301"/>
                </a:cubicBezTo>
                <a:cubicBezTo>
                  <a:pt x="683542" y="2019776"/>
                  <a:pt x="689257" y="2019776"/>
                  <a:pt x="698782" y="2030254"/>
                </a:cubicBezTo>
                <a:cubicBezTo>
                  <a:pt x="764504" y="2101691"/>
                  <a:pt x="830227" y="2173129"/>
                  <a:pt x="895949" y="2244566"/>
                </a:cubicBezTo>
                <a:cubicBezTo>
                  <a:pt x="905474" y="2255044"/>
                  <a:pt x="907379" y="2262664"/>
                  <a:pt x="899759" y="2275046"/>
                </a:cubicBezTo>
                <a:cubicBezTo>
                  <a:pt x="890234" y="2288381"/>
                  <a:pt x="883567" y="2303621"/>
                  <a:pt x="874994" y="2317909"/>
                </a:cubicBezTo>
                <a:cubicBezTo>
                  <a:pt x="870232" y="2326481"/>
                  <a:pt x="870232" y="2332196"/>
                  <a:pt x="876899" y="2339816"/>
                </a:cubicBezTo>
                <a:cubicBezTo>
                  <a:pt x="903569" y="2371249"/>
                  <a:pt x="903569" y="2371249"/>
                  <a:pt x="941669" y="2354104"/>
                </a:cubicBezTo>
                <a:cubicBezTo>
                  <a:pt x="980722" y="2336959"/>
                  <a:pt x="980722" y="2336959"/>
                  <a:pt x="1009297" y="2368391"/>
                </a:cubicBezTo>
                <a:cubicBezTo>
                  <a:pt x="1029299" y="2390299"/>
                  <a:pt x="1048349" y="2411254"/>
                  <a:pt x="1069304" y="2433161"/>
                </a:cubicBezTo>
                <a:cubicBezTo>
                  <a:pt x="1076924" y="2440781"/>
                  <a:pt x="1075972" y="2445544"/>
                  <a:pt x="1068352" y="2453164"/>
                </a:cubicBezTo>
                <a:cubicBezTo>
                  <a:pt x="1008344" y="2507456"/>
                  <a:pt x="948337" y="2562701"/>
                  <a:pt x="889282" y="2617946"/>
                </a:cubicBezTo>
                <a:cubicBezTo>
                  <a:pt x="884519" y="2621756"/>
                  <a:pt x="880709" y="2626519"/>
                  <a:pt x="875947" y="2630329"/>
                </a:cubicBezTo>
                <a:cubicBezTo>
                  <a:pt x="869279" y="2635091"/>
                  <a:pt x="870232" y="2639854"/>
                  <a:pt x="875947" y="2645569"/>
                </a:cubicBezTo>
                <a:cubicBezTo>
                  <a:pt x="889282" y="2659856"/>
                  <a:pt x="902617" y="2674144"/>
                  <a:pt x="915952" y="2688431"/>
                </a:cubicBezTo>
                <a:cubicBezTo>
                  <a:pt x="921667" y="2694146"/>
                  <a:pt x="925477" y="2696051"/>
                  <a:pt x="932144" y="2689384"/>
                </a:cubicBezTo>
                <a:cubicBezTo>
                  <a:pt x="1016917" y="2611279"/>
                  <a:pt x="1101689" y="2534126"/>
                  <a:pt x="1186462" y="2456974"/>
                </a:cubicBezTo>
                <a:cubicBezTo>
                  <a:pt x="1301714" y="2351246"/>
                  <a:pt x="1417919" y="2245519"/>
                  <a:pt x="1533172" y="2140744"/>
                </a:cubicBezTo>
                <a:cubicBezTo>
                  <a:pt x="1617944" y="2063591"/>
                  <a:pt x="1702717" y="1985486"/>
                  <a:pt x="1787489" y="1908334"/>
                </a:cubicBezTo>
                <a:cubicBezTo>
                  <a:pt x="1903694" y="1801654"/>
                  <a:pt x="2019899" y="1695926"/>
                  <a:pt x="2137057" y="1589246"/>
                </a:cubicBezTo>
                <a:cubicBezTo>
                  <a:pt x="2220877" y="1513046"/>
                  <a:pt x="2304697" y="1435894"/>
                  <a:pt x="2388517" y="1359694"/>
                </a:cubicBezTo>
                <a:cubicBezTo>
                  <a:pt x="2478052" y="1277779"/>
                  <a:pt x="2567587" y="1194911"/>
                  <a:pt x="2658074" y="1113949"/>
                </a:cubicBezTo>
                <a:cubicBezTo>
                  <a:pt x="2667599" y="1105376"/>
                  <a:pt x="2667599" y="1100614"/>
                  <a:pt x="2659979" y="1091089"/>
                </a:cubicBezTo>
                <a:cubicBezTo>
                  <a:pt x="2626642" y="1049179"/>
                  <a:pt x="2630452" y="992029"/>
                  <a:pt x="2667599" y="954881"/>
                </a:cubicBezTo>
                <a:cubicBezTo>
                  <a:pt x="2703794" y="918686"/>
                  <a:pt x="2760944" y="915829"/>
                  <a:pt x="2802854" y="948214"/>
                </a:cubicBezTo>
                <a:cubicBezTo>
                  <a:pt x="2805712" y="951071"/>
                  <a:pt x="2808569" y="955834"/>
                  <a:pt x="2813332" y="953929"/>
                </a:cubicBezTo>
                <a:cubicBezTo>
                  <a:pt x="2819047" y="952024"/>
                  <a:pt x="2817142" y="946309"/>
                  <a:pt x="2818094" y="941546"/>
                </a:cubicBezTo>
                <a:cubicBezTo>
                  <a:pt x="2821904" y="914876"/>
                  <a:pt x="2825714" y="889159"/>
                  <a:pt x="2828572" y="862489"/>
                </a:cubicBezTo>
                <a:cubicBezTo>
                  <a:pt x="2829524" y="849154"/>
                  <a:pt x="2835239" y="843439"/>
                  <a:pt x="2848574" y="839629"/>
                </a:cubicBezTo>
                <a:cubicBezTo>
                  <a:pt x="2889532" y="829151"/>
                  <a:pt x="2930489" y="819626"/>
                  <a:pt x="2970494" y="806291"/>
                </a:cubicBezTo>
                <a:cubicBezTo>
                  <a:pt x="2975257" y="804386"/>
                  <a:pt x="2980019" y="802481"/>
                  <a:pt x="2986687" y="800576"/>
                </a:cubicBezTo>
                <a:cubicBezTo>
                  <a:pt x="2962874" y="796766"/>
                  <a:pt x="2940967" y="793909"/>
                  <a:pt x="2919059" y="790099"/>
                </a:cubicBezTo>
                <a:cubicBezTo>
                  <a:pt x="2756182" y="750094"/>
                  <a:pt x="2633309" y="616744"/>
                  <a:pt x="2610449" y="453866"/>
                </a:cubicBezTo>
                <a:cubicBezTo>
                  <a:pt x="2580922" y="245269"/>
                  <a:pt x="2723797" y="48101"/>
                  <a:pt x="2931442" y="11906"/>
                </a:cubicBezTo>
                <a:cubicBezTo>
                  <a:pt x="2938109" y="10954"/>
                  <a:pt x="2945729" y="9049"/>
                  <a:pt x="2952397" y="7144"/>
                </a:cubicBezTo>
                <a:cubicBezTo>
                  <a:pt x="2983829" y="7144"/>
                  <a:pt x="3016214" y="7144"/>
                  <a:pt x="3047647" y="7144"/>
                </a:cubicBezTo>
                <a:cubicBezTo>
                  <a:pt x="3050504" y="8096"/>
                  <a:pt x="3053362" y="9049"/>
                  <a:pt x="3056219" y="9049"/>
                </a:cubicBezTo>
                <a:cubicBezTo>
                  <a:pt x="3164804" y="27146"/>
                  <a:pt x="3253387" y="79534"/>
                  <a:pt x="3319109" y="168116"/>
                </a:cubicBezTo>
                <a:cubicBezTo>
                  <a:pt x="3330539" y="183356"/>
                  <a:pt x="3330539" y="183356"/>
                  <a:pt x="3341017" y="168116"/>
                </a:cubicBezTo>
                <a:cubicBezTo>
                  <a:pt x="3490559" y="-33814"/>
                  <a:pt x="3804884" y="-6191"/>
                  <a:pt x="3918232" y="218599"/>
                </a:cubicBezTo>
                <a:cubicBezTo>
                  <a:pt x="3935377" y="252889"/>
                  <a:pt x="3943949" y="289084"/>
                  <a:pt x="3952522" y="325279"/>
                </a:cubicBezTo>
                <a:cubicBezTo>
                  <a:pt x="3953474" y="356711"/>
                  <a:pt x="3953474" y="388144"/>
                  <a:pt x="3953474" y="419576"/>
                </a:cubicBezTo>
                <a:close/>
                <a:moveTo>
                  <a:pt x="3534374" y="1227296"/>
                </a:moveTo>
                <a:cubicBezTo>
                  <a:pt x="3546757" y="1226344"/>
                  <a:pt x="3560092" y="1227296"/>
                  <a:pt x="3572474" y="1224439"/>
                </a:cubicBezTo>
                <a:cubicBezTo>
                  <a:pt x="3670582" y="1206341"/>
                  <a:pt x="3740114" y="1150144"/>
                  <a:pt x="3769642" y="1054894"/>
                </a:cubicBezTo>
                <a:cubicBezTo>
                  <a:pt x="3800122" y="958691"/>
                  <a:pt x="3777262" y="872014"/>
                  <a:pt x="3705824" y="800576"/>
                </a:cubicBezTo>
                <a:cubicBezTo>
                  <a:pt x="3664867" y="759619"/>
                  <a:pt x="3612479" y="737711"/>
                  <a:pt x="3554377" y="732949"/>
                </a:cubicBezTo>
                <a:cubicBezTo>
                  <a:pt x="3538184" y="731996"/>
                  <a:pt x="3535327" y="724376"/>
                  <a:pt x="3537232" y="710089"/>
                </a:cubicBezTo>
                <a:cubicBezTo>
                  <a:pt x="3542947" y="665321"/>
                  <a:pt x="3547709" y="620554"/>
                  <a:pt x="3552472" y="575786"/>
                </a:cubicBezTo>
                <a:cubicBezTo>
                  <a:pt x="3555329" y="551974"/>
                  <a:pt x="3556282" y="551021"/>
                  <a:pt x="3580094" y="554831"/>
                </a:cubicBezTo>
                <a:cubicBezTo>
                  <a:pt x="3615337" y="560546"/>
                  <a:pt x="3649627" y="558641"/>
                  <a:pt x="3682964" y="545306"/>
                </a:cubicBezTo>
                <a:cubicBezTo>
                  <a:pt x="3778214" y="508159"/>
                  <a:pt x="3825839" y="401479"/>
                  <a:pt x="3791549" y="306229"/>
                </a:cubicBezTo>
                <a:cubicBezTo>
                  <a:pt x="3756307" y="210979"/>
                  <a:pt x="3651532" y="160496"/>
                  <a:pt x="3554377" y="192881"/>
                </a:cubicBezTo>
                <a:cubicBezTo>
                  <a:pt x="3481034" y="217646"/>
                  <a:pt x="3418169" y="290989"/>
                  <a:pt x="3428647" y="395764"/>
                </a:cubicBezTo>
                <a:cubicBezTo>
                  <a:pt x="3429599" y="409099"/>
                  <a:pt x="3426742" y="412909"/>
                  <a:pt x="3413407" y="413861"/>
                </a:cubicBezTo>
                <a:cubicBezTo>
                  <a:pt x="3369592" y="415766"/>
                  <a:pt x="3324824" y="415766"/>
                  <a:pt x="3281009" y="416719"/>
                </a:cubicBezTo>
                <a:cubicBezTo>
                  <a:pt x="3248624" y="417671"/>
                  <a:pt x="3249577" y="417671"/>
                  <a:pt x="3248624" y="385286"/>
                </a:cubicBezTo>
                <a:cubicBezTo>
                  <a:pt x="3244814" y="250984"/>
                  <a:pt x="3123847" y="130016"/>
                  <a:pt x="2966684" y="152876"/>
                </a:cubicBezTo>
                <a:cubicBezTo>
                  <a:pt x="2825714" y="172879"/>
                  <a:pt x="2737132" y="297656"/>
                  <a:pt x="2757134" y="437674"/>
                </a:cubicBezTo>
                <a:cubicBezTo>
                  <a:pt x="2774279" y="553879"/>
                  <a:pt x="2878102" y="644366"/>
                  <a:pt x="2995259" y="645319"/>
                </a:cubicBezTo>
                <a:cubicBezTo>
                  <a:pt x="3045742" y="646271"/>
                  <a:pt x="3092414" y="633889"/>
                  <a:pt x="3135277" y="606266"/>
                </a:cubicBezTo>
                <a:cubicBezTo>
                  <a:pt x="3147659" y="598646"/>
                  <a:pt x="3155279" y="599599"/>
                  <a:pt x="3163852" y="611029"/>
                </a:cubicBezTo>
                <a:cubicBezTo>
                  <a:pt x="3170519" y="619601"/>
                  <a:pt x="3178139" y="627221"/>
                  <a:pt x="3185759" y="634841"/>
                </a:cubicBezTo>
                <a:cubicBezTo>
                  <a:pt x="3188617" y="637699"/>
                  <a:pt x="3191474" y="642461"/>
                  <a:pt x="3197189" y="639604"/>
                </a:cubicBezTo>
                <a:cubicBezTo>
                  <a:pt x="3201952" y="636746"/>
                  <a:pt x="3205762" y="632936"/>
                  <a:pt x="3204809" y="627221"/>
                </a:cubicBezTo>
                <a:cubicBezTo>
                  <a:pt x="3204809" y="623411"/>
                  <a:pt x="3203857" y="618649"/>
                  <a:pt x="3202904" y="614839"/>
                </a:cubicBezTo>
                <a:cubicBezTo>
                  <a:pt x="3193379" y="551974"/>
                  <a:pt x="3244814" y="502444"/>
                  <a:pt x="3307679" y="513874"/>
                </a:cubicBezTo>
                <a:cubicBezTo>
                  <a:pt x="3383879" y="527209"/>
                  <a:pt x="3441982" y="592931"/>
                  <a:pt x="3445792" y="670084"/>
                </a:cubicBezTo>
                <a:cubicBezTo>
                  <a:pt x="3447697" y="710089"/>
                  <a:pt x="3422932" y="746284"/>
                  <a:pt x="3383879" y="757714"/>
                </a:cubicBezTo>
                <a:cubicBezTo>
                  <a:pt x="3366734" y="762476"/>
                  <a:pt x="3349589" y="763429"/>
                  <a:pt x="3332444" y="758666"/>
                </a:cubicBezTo>
                <a:cubicBezTo>
                  <a:pt x="3323872" y="756761"/>
                  <a:pt x="3314347" y="754856"/>
                  <a:pt x="3309584" y="764381"/>
                </a:cubicBezTo>
                <a:cubicBezTo>
                  <a:pt x="3304822" y="773906"/>
                  <a:pt x="3315299" y="775811"/>
                  <a:pt x="3319109" y="781526"/>
                </a:cubicBezTo>
                <a:cubicBezTo>
                  <a:pt x="3323872" y="787241"/>
                  <a:pt x="3328634" y="792956"/>
                  <a:pt x="3335302" y="798671"/>
                </a:cubicBezTo>
                <a:cubicBezTo>
                  <a:pt x="3347684" y="809149"/>
                  <a:pt x="3347684" y="817721"/>
                  <a:pt x="3337207" y="831056"/>
                </a:cubicBezTo>
                <a:cubicBezTo>
                  <a:pt x="3306727" y="869156"/>
                  <a:pt x="3290534" y="914876"/>
                  <a:pt x="3287677" y="963454"/>
                </a:cubicBezTo>
                <a:cubicBezTo>
                  <a:pt x="3277199" y="1108234"/>
                  <a:pt x="3389594" y="1227296"/>
                  <a:pt x="3534374" y="1227296"/>
                </a:cubicBezTo>
                <a:close/>
              </a:path>
            </a:pathLst>
          </a:custGeom>
          <a:noFill/>
          <a:ln w="3492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F6D567-C060-4D2B-B097-8C3176DB8302}"/>
              </a:ext>
            </a:extLst>
          </p:cNvPr>
          <p:cNvCxnSpPr>
            <a:cxnSpLocks/>
          </p:cNvCxnSpPr>
          <p:nvPr userDrawn="1"/>
        </p:nvCxnSpPr>
        <p:spPr>
          <a:xfrm flipH="1">
            <a:off x="1281085" y="477136"/>
            <a:ext cx="10262022" cy="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193E77-7AFA-45E8-B176-B8D26B3783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543107" y="477136"/>
            <a:ext cx="0" cy="593513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A31E12-92B8-44BE-9F73-32CC46810BBB}"/>
              </a:ext>
            </a:extLst>
          </p:cNvPr>
          <p:cNvCxnSpPr>
            <a:cxnSpLocks/>
          </p:cNvCxnSpPr>
          <p:nvPr userDrawn="1"/>
        </p:nvCxnSpPr>
        <p:spPr>
          <a:xfrm flipH="1">
            <a:off x="1281085" y="6392850"/>
            <a:ext cx="10262024" cy="17495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FCEB618-9DF6-4F92-9895-C3F16A28D107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1085" y="477136"/>
            <a:ext cx="0" cy="1173029"/>
          </a:xfrm>
          <a:prstGeom prst="line">
            <a:avLst/>
          </a:prstGeom>
          <a:ln w="44450">
            <a:solidFill>
              <a:schemeClr val="accent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405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52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7" r:id="rId2"/>
    <p:sldLayoutId id="2147483658" r:id="rId3"/>
    <p:sldLayoutId id="2147483661" r:id="rId4"/>
    <p:sldLayoutId id="2147483653" r:id="rId5"/>
    <p:sldLayoutId id="2147483660" r:id="rId6"/>
    <p:sldLayoutId id="2147483664" r:id="rId7"/>
    <p:sldLayoutId id="2147483666" r:id="rId8"/>
    <p:sldLayoutId id="2147483667" r:id="rId9"/>
    <p:sldLayoutId id="2147483668" r:id="rId10"/>
    <p:sldLayoutId id="2147483674" r:id="rId11"/>
    <p:sldLayoutId id="2147483669" r:id="rId12"/>
    <p:sldLayoutId id="2147483671" r:id="rId13"/>
    <p:sldLayoutId id="2147483670" r:id="rId14"/>
    <p:sldLayoutId id="2147483665" r:id="rId15"/>
    <p:sldLayoutId id="214748365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web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microsoft.com/office/2007/relationships/hdphoto" Target="../media/hdphoto4.wdp"/><Relationship Id="rId4" Type="http://schemas.openxmlformats.org/officeDocument/2006/relationships/image" Target="../media/image18.png"/><Relationship Id="rId9" Type="http://schemas.openxmlformats.org/officeDocument/2006/relationships/image" Target="../media/image21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23070A8-164E-446C-B048-5EFBB57FA827}"/>
              </a:ext>
            </a:extLst>
          </p:cNvPr>
          <p:cNvGrpSpPr/>
          <p:nvPr/>
        </p:nvGrpSpPr>
        <p:grpSpPr>
          <a:xfrm>
            <a:off x="764787" y="2446254"/>
            <a:ext cx="6155104" cy="2635059"/>
            <a:chOff x="352045" y="2761104"/>
            <a:chExt cx="6155104" cy="318842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0EBE549-0762-43B4-95E7-CC02F23EA21F}"/>
                </a:ext>
              </a:extLst>
            </p:cNvPr>
            <p:cNvSpPr txBox="1"/>
            <p:nvPr/>
          </p:nvSpPr>
          <p:spPr>
            <a:xfrm>
              <a:off x="352045" y="2761104"/>
              <a:ext cx="6155104" cy="13406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cs typeface="Arial" pitchFamily="34" charset="0"/>
                </a:rPr>
                <a:t>Models</a:t>
              </a:r>
              <a:endParaRPr lang="ko-KR" altLang="en-US" sz="6600" b="1" dirty="0"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65EE574-43F5-4AE8-ADE0-683F23444D63}"/>
                </a:ext>
              </a:extLst>
            </p:cNvPr>
            <p:cNvSpPr txBox="1"/>
            <p:nvPr/>
          </p:nvSpPr>
          <p:spPr>
            <a:xfrm>
              <a:off x="352045" y="3684978"/>
              <a:ext cx="6155104" cy="134067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cs typeface="Arial" pitchFamily="34" charset="0"/>
                </a:rPr>
                <a:t>of</a:t>
              </a:r>
              <a:endParaRPr lang="ko-KR" altLang="en-US" sz="6600" b="1" dirty="0"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88CD6A9-FB77-4C74-A371-0EF7CFAF2DCE}"/>
                </a:ext>
              </a:extLst>
            </p:cNvPr>
            <p:cNvSpPr txBox="1"/>
            <p:nvPr/>
          </p:nvSpPr>
          <p:spPr>
            <a:xfrm>
              <a:off x="352045" y="4608850"/>
              <a:ext cx="6155104" cy="13406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cs typeface="Arial" pitchFamily="34" charset="0"/>
                </a:rPr>
                <a:t>Deadlock</a:t>
              </a:r>
              <a:endParaRPr lang="ko-KR" altLang="en-US" sz="6600" b="1" dirty="0">
                <a:cs typeface="Arial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F757406-CAC3-AD90-C7E0-A6D2F82ADD28}"/>
              </a:ext>
            </a:extLst>
          </p:cNvPr>
          <p:cNvSpPr txBox="1"/>
          <p:nvPr/>
        </p:nvSpPr>
        <p:spPr>
          <a:xfrm>
            <a:off x="6096000" y="6083166"/>
            <a:ext cx="62417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solidFill>
                  <a:srgbClr val="E6106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By, </a:t>
            </a:r>
            <a:r>
              <a:rPr lang="en-US" sz="2500" i="1">
                <a:solidFill>
                  <a:srgbClr val="E6106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GOVARDAN – November 1 </a:t>
            </a:r>
            <a:r>
              <a:rPr lang="en-US" sz="2500" i="1" dirty="0">
                <a:solidFill>
                  <a:srgbClr val="E6106D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2023</a:t>
            </a:r>
            <a:endParaRPr lang="en-IN" sz="2500" i="1" dirty="0">
              <a:solidFill>
                <a:srgbClr val="E6106D"/>
              </a:solidFill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12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15CD6A2-6146-934C-9CA6-B26123A2C9E0}"/>
              </a:ext>
            </a:extLst>
          </p:cNvPr>
          <p:cNvSpPr/>
          <p:nvPr/>
        </p:nvSpPr>
        <p:spPr>
          <a:xfrm>
            <a:off x="6481888" y="2743200"/>
            <a:ext cx="5710112" cy="38617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Deadlock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F1B23F-624F-4882-AE36-7EF925B8A9E7}"/>
              </a:ext>
            </a:extLst>
          </p:cNvPr>
          <p:cNvSpPr txBox="1"/>
          <p:nvPr/>
        </p:nvSpPr>
        <p:spPr>
          <a:xfrm>
            <a:off x="6833986" y="3114618"/>
            <a:ext cx="516769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cs typeface="Arial" pitchFamily="34" charset="0"/>
              </a:rPr>
              <a:t>A deadlock is a situation where a set of processes are blocked because each process is holding a resource and waiting for another resource acquired by some other process. </a:t>
            </a:r>
            <a:endParaRPr kumimoji="0" lang="ko-KR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 Rounded MT Bold" panose="020F0704030504030204" pitchFamily="34" charset="0"/>
              <a:cs typeface="Arial" pitchFamily="34" charset="0"/>
            </a:endParaRPr>
          </a:p>
        </p:txBody>
      </p:sp>
      <p:pic>
        <p:nvPicPr>
          <p:cNvPr id="2050" name="Picture 2" descr="Deadlock on Make a GIF">
            <a:extLst>
              <a:ext uri="{FF2B5EF4-FFF2-40B4-BE49-F238E27FC236}">
                <a16:creationId xmlns:a16="http://schemas.microsoft.com/office/drawing/2014/main" id="{C58B40BB-EF23-C57C-47E0-4740AA255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6041"/>
            <a:ext cx="5710114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74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A1FE394-1E25-45B4-8C38-117C9C5E9A4F}"/>
              </a:ext>
            </a:extLst>
          </p:cNvPr>
          <p:cNvGrpSpPr/>
          <p:nvPr/>
        </p:nvGrpSpPr>
        <p:grpSpPr>
          <a:xfrm>
            <a:off x="0" y="477136"/>
            <a:ext cx="11543107" cy="5935130"/>
            <a:chOff x="2976596" y="477136"/>
            <a:chExt cx="8566511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2CA5C34-AEAB-4565-8553-966BFF95E1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1457" y="477136"/>
              <a:ext cx="0" cy="4873075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EB320C04-AD47-41B4-9088-8E72BA6F5A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1457" y="477136"/>
              <a:ext cx="718165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3A7F5A2-C864-49B7-A535-F494A9B122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43107" y="516048"/>
              <a:ext cx="0" cy="5896218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6E35D2B-BC4C-4889-BE5E-FA9699181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6596" y="6392850"/>
              <a:ext cx="8566511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94E821A-1C0D-4A42-90B0-FB7F10C0DD2F}"/>
              </a:ext>
            </a:extLst>
          </p:cNvPr>
          <p:cNvSpPr txBox="1"/>
          <p:nvPr/>
        </p:nvSpPr>
        <p:spPr>
          <a:xfrm>
            <a:off x="4969437" y="572520"/>
            <a:ext cx="620975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cs typeface="Arial" pitchFamily="34" charset="0"/>
              </a:rPr>
              <a:t>Deadlock Models</a:t>
            </a:r>
            <a:endParaRPr lang="ko-KR" altLang="en-US" sz="5400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5C1CBF5-9E8A-B08B-6A8F-D229C8E62DB2}"/>
              </a:ext>
            </a:extLst>
          </p:cNvPr>
          <p:cNvGrpSpPr/>
          <p:nvPr/>
        </p:nvGrpSpPr>
        <p:grpSpPr>
          <a:xfrm>
            <a:off x="4335804" y="1629227"/>
            <a:ext cx="5990139" cy="3599546"/>
            <a:chOff x="4312276" y="1593063"/>
            <a:chExt cx="5990139" cy="359954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37C386-A900-4691-B1C5-EE765A4FE47A}"/>
                </a:ext>
              </a:extLst>
            </p:cNvPr>
            <p:cNvSpPr/>
            <p:nvPr/>
          </p:nvSpPr>
          <p:spPr>
            <a:xfrm>
              <a:off x="4329184" y="1704679"/>
              <a:ext cx="455220" cy="464723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24EFAAD-5F8C-4244-996D-C1659974DF40}"/>
                </a:ext>
              </a:extLst>
            </p:cNvPr>
            <p:cNvGrpSpPr/>
            <p:nvPr/>
          </p:nvGrpSpPr>
          <p:grpSpPr>
            <a:xfrm>
              <a:off x="4969437" y="1593063"/>
              <a:ext cx="5332978" cy="646331"/>
              <a:chOff x="5616952" y="2519949"/>
              <a:chExt cx="5332978" cy="646331"/>
            </a:xfrm>
            <a:noFill/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5861935-F6C4-4A6D-A239-543D81D96B11}"/>
                  </a:ext>
                </a:extLst>
              </p:cNvPr>
              <p:cNvSpPr txBox="1"/>
              <p:nvPr/>
            </p:nvSpPr>
            <p:spPr>
              <a:xfrm>
                <a:off x="6442238" y="2630866"/>
                <a:ext cx="4507692" cy="5078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1"/>
                    </a:solidFill>
                    <a:cs typeface="Arial" pitchFamily="34" charset="0"/>
                  </a:rPr>
                  <a:t>Single resource model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F029466-16C1-4B83-AB9C-EC98A357CB3D}"/>
                  </a:ext>
                </a:extLst>
              </p:cNvPr>
              <p:cNvSpPr txBox="1"/>
              <p:nvPr/>
            </p:nvSpPr>
            <p:spPr>
              <a:xfrm>
                <a:off x="5616952" y="2519949"/>
                <a:ext cx="958096" cy="6463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7A9044-8B52-4999-B326-63DE0253407F}"/>
                </a:ext>
              </a:extLst>
            </p:cNvPr>
            <p:cNvGrpSpPr/>
            <p:nvPr/>
          </p:nvGrpSpPr>
          <p:grpSpPr>
            <a:xfrm>
              <a:off x="4969437" y="2335224"/>
              <a:ext cx="5332978" cy="646331"/>
              <a:chOff x="5616952" y="2519949"/>
              <a:chExt cx="5332978" cy="646331"/>
            </a:xfrm>
            <a:noFill/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DE94692-3BD3-4B13-BB12-F84784F56C50}"/>
                  </a:ext>
                </a:extLst>
              </p:cNvPr>
              <p:cNvSpPr txBox="1"/>
              <p:nvPr/>
            </p:nvSpPr>
            <p:spPr>
              <a:xfrm>
                <a:off x="6442238" y="2630866"/>
                <a:ext cx="4507692" cy="5078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3"/>
                    </a:solidFill>
                    <a:cs typeface="Arial" pitchFamily="34" charset="0"/>
                  </a:rPr>
                  <a:t>AND model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4850FEB-59A2-4EA4-835B-DE31E2460462}"/>
                  </a:ext>
                </a:extLst>
              </p:cNvPr>
              <p:cNvSpPr txBox="1"/>
              <p:nvPr/>
            </p:nvSpPr>
            <p:spPr>
              <a:xfrm>
                <a:off x="5616952" y="2519949"/>
                <a:ext cx="958096" cy="6463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3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15777F4-5665-4C9B-8381-AC27DD6AABD3}"/>
                </a:ext>
              </a:extLst>
            </p:cNvPr>
            <p:cNvGrpSpPr/>
            <p:nvPr/>
          </p:nvGrpSpPr>
          <p:grpSpPr>
            <a:xfrm>
              <a:off x="4969437" y="3042808"/>
              <a:ext cx="5332978" cy="646331"/>
              <a:chOff x="5616952" y="2519949"/>
              <a:chExt cx="5332978" cy="646331"/>
            </a:xfrm>
            <a:noFill/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9228DAC-88D5-4F00-A86B-1FBD3AB53B93}"/>
                  </a:ext>
                </a:extLst>
              </p:cNvPr>
              <p:cNvSpPr txBox="1"/>
              <p:nvPr/>
            </p:nvSpPr>
            <p:spPr>
              <a:xfrm>
                <a:off x="6442238" y="2630866"/>
                <a:ext cx="4507692" cy="5078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1"/>
                    </a:solidFill>
                    <a:cs typeface="Arial" pitchFamily="34" charset="0"/>
                  </a:rPr>
                  <a:t>OR model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CD72E3A-52DD-48C9-A5A1-C6D6ACF3E228}"/>
                  </a:ext>
                </a:extLst>
              </p:cNvPr>
              <p:cNvSpPr txBox="1"/>
              <p:nvPr/>
            </p:nvSpPr>
            <p:spPr>
              <a:xfrm>
                <a:off x="5616952" y="2519949"/>
                <a:ext cx="958096" cy="6463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1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2D36A9-1C47-4932-8482-D050CB88687A}"/>
                </a:ext>
              </a:extLst>
            </p:cNvPr>
            <p:cNvGrpSpPr/>
            <p:nvPr/>
          </p:nvGrpSpPr>
          <p:grpSpPr>
            <a:xfrm>
              <a:off x="4969437" y="3815193"/>
              <a:ext cx="5332978" cy="646331"/>
              <a:chOff x="5616952" y="2519949"/>
              <a:chExt cx="5332978" cy="646331"/>
            </a:xfrm>
            <a:noFill/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7E29DD7-F577-440F-BECD-2887DE489B8E}"/>
                  </a:ext>
                </a:extLst>
              </p:cNvPr>
              <p:cNvSpPr txBox="1"/>
              <p:nvPr/>
            </p:nvSpPr>
            <p:spPr>
              <a:xfrm>
                <a:off x="6442238" y="2630866"/>
                <a:ext cx="4507692" cy="5078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3"/>
                    </a:solidFill>
                    <a:cs typeface="Arial" pitchFamily="34" charset="0"/>
                  </a:rPr>
                  <a:t>p out of q model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F95FCD6-4471-4DB4-B1CB-370565320CD2}"/>
                  </a:ext>
                </a:extLst>
              </p:cNvPr>
              <p:cNvSpPr txBox="1"/>
              <p:nvPr/>
            </p:nvSpPr>
            <p:spPr>
              <a:xfrm>
                <a:off x="5616952" y="2519949"/>
                <a:ext cx="958096" cy="6463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3"/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635D202-DEA1-AADC-56A7-412DE4DFA250}"/>
                </a:ext>
              </a:extLst>
            </p:cNvPr>
            <p:cNvGrpSpPr/>
            <p:nvPr/>
          </p:nvGrpSpPr>
          <p:grpSpPr>
            <a:xfrm>
              <a:off x="4927491" y="4546278"/>
              <a:ext cx="5332978" cy="646331"/>
              <a:chOff x="5616952" y="2519949"/>
              <a:chExt cx="5332978" cy="646331"/>
            </a:xfrm>
            <a:noFill/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5FE855E-5A15-391C-F9D3-8E38C429121B}"/>
                  </a:ext>
                </a:extLst>
              </p:cNvPr>
              <p:cNvSpPr txBox="1"/>
              <p:nvPr/>
            </p:nvSpPr>
            <p:spPr>
              <a:xfrm>
                <a:off x="6442238" y="2630866"/>
                <a:ext cx="4507692" cy="5078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3"/>
                    </a:solidFill>
                    <a:cs typeface="Arial" pitchFamily="34" charset="0"/>
                  </a:rPr>
                  <a:t>Unrestricted model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1D45F52-43BC-9BDD-BCD3-FC9624079B65}"/>
                  </a:ext>
                </a:extLst>
              </p:cNvPr>
              <p:cNvSpPr txBox="1"/>
              <p:nvPr/>
            </p:nvSpPr>
            <p:spPr>
              <a:xfrm>
                <a:off x="5616952" y="2519949"/>
                <a:ext cx="958096" cy="646331"/>
              </a:xfrm>
              <a:prstGeom prst="rect">
                <a:avLst/>
              </a:prstGeom>
              <a:grp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accent3"/>
                    </a:solidFill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90EA3B3-0E64-14F9-21BC-D49488632631}"/>
                </a:ext>
              </a:extLst>
            </p:cNvPr>
            <p:cNvSpPr/>
            <p:nvPr/>
          </p:nvSpPr>
          <p:spPr>
            <a:xfrm>
              <a:off x="4312276" y="2405297"/>
              <a:ext cx="455220" cy="464723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BD9A3AD-BDE5-3A71-D776-E6D5B8E583B5}"/>
                </a:ext>
              </a:extLst>
            </p:cNvPr>
            <p:cNvSpPr/>
            <p:nvPr/>
          </p:nvSpPr>
          <p:spPr>
            <a:xfrm>
              <a:off x="4329184" y="3175278"/>
              <a:ext cx="455220" cy="464723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7391853-10B3-66BC-0950-52EC774E1456}"/>
                </a:ext>
              </a:extLst>
            </p:cNvPr>
            <p:cNvSpPr/>
            <p:nvPr/>
          </p:nvSpPr>
          <p:spPr>
            <a:xfrm>
              <a:off x="4329184" y="3888432"/>
              <a:ext cx="455220" cy="464723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F6F7286-0B77-29F3-4D19-0B83038601B2}"/>
                </a:ext>
              </a:extLst>
            </p:cNvPr>
            <p:cNvSpPr/>
            <p:nvPr/>
          </p:nvSpPr>
          <p:spPr>
            <a:xfrm>
              <a:off x="4329184" y="4622968"/>
              <a:ext cx="455220" cy="464723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8935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01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scanners animated gif">
            <a:extLst>
              <a:ext uri="{FF2B5EF4-FFF2-40B4-BE49-F238E27FC236}">
                <a16:creationId xmlns:a16="http://schemas.microsoft.com/office/drawing/2014/main" id="{FDB3F0CA-2D28-28EB-519F-0F3B6826B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590" y="2329700"/>
            <a:ext cx="2001896" cy="150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0D6F7A2-66A3-4BA0-8846-87A3D32F4950}"/>
              </a:ext>
            </a:extLst>
          </p:cNvPr>
          <p:cNvGrpSpPr/>
          <p:nvPr/>
        </p:nvGrpSpPr>
        <p:grpSpPr>
          <a:xfrm>
            <a:off x="5080208" y="642796"/>
            <a:ext cx="6721278" cy="5572408"/>
            <a:chOff x="5080208" y="642796"/>
            <a:chExt cx="6721278" cy="5572408"/>
          </a:xfrm>
        </p:grpSpPr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BF15EDF5-5B42-498E-A68D-9C9AC8466B66}"/>
                </a:ext>
              </a:extLst>
            </p:cNvPr>
            <p:cNvSpPr/>
            <p:nvPr/>
          </p:nvSpPr>
          <p:spPr>
            <a:xfrm>
              <a:off x="5654642" y="642796"/>
              <a:ext cx="5572410" cy="5572408"/>
            </a:xfrm>
            <a:prstGeom prst="frame">
              <a:avLst>
                <a:gd name="adj1" fmla="val 8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25BD1D9-88B9-4451-A9FD-CCA880B871AC}"/>
                </a:ext>
              </a:extLst>
            </p:cNvPr>
            <p:cNvGrpSpPr/>
            <p:nvPr/>
          </p:nvGrpSpPr>
          <p:grpSpPr>
            <a:xfrm>
              <a:off x="5080208" y="912892"/>
              <a:ext cx="1148868" cy="1050202"/>
              <a:chOff x="5080208" y="914399"/>
              <a:chExt cx="1148868" cy="1050202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3F36217-EC50-476E-BEF1-34C17FA902DF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42BCEE2-22C7-438D-9078-0ADFFE47FEB3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11E980-E0A2-45FA-9272-2D6B82F6E397}"/>
                </a:ext>
              </a:extLst>
            </p:cNvPr>
            <p:cNvGrpSpPr/>
            <p:nvPr/>
          </p:nvGrpSpPr>
          <p:grpSpPr>
            <a:xfrm rot="10800000">
              <a:off x="10652618" y="4894907"/>
              <a:ext cx="1148868" cy="1050202"/>
              <a:chOff x="5080208" y="914399"/>
              <a:chExt cx="1148868" cy="105020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3FD185D-967A-482E-A979-AD7DA67AA014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7F7D585F-3694-482A-A01D-77646E46619A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40E4680-F21E-46D2-9070-D61650FA6E4F}"/>
              </a:ext>
            </a:extLst>
          </p:cNvPr>
          <p:cNvSpPr txBox="1"/>
          <p:nvPr/>
        </p:nvSpPr>
        <p:spPr>
          <a:xfrm>
            <a:off x="6229076" y="1200157"/>
            <a:ext cx="4710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Single resource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4809C4-79EE-4C3A-A25F-AAA7738C4DE7}"/>
              </a:ext>
            </a:extLst>
          </p:cNvPr>
          <p:cNvSpPr txBox="1"/>
          <p:nvPr/>
        </p:nvSpPr>
        <p:spPr>
          <a:xfrm>
            <a:off x="6301737" y="1907187"/>
            <a:ext cx="41916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Definition: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A deadlock occurs if each process in a set of processes is waiting for a resource held by another process in the set.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Example: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Two processes are waiting to use a shared printer.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Detection:</a:t>
            </a:r>
            <a:r>
              <a:rPr lang="en-US" altLang="ko-KR" sz="1400" dirty="0">
                <a:cs typeface="Arial" pitchFamily="34" charset="0"/>
              </a:rPr>
              <a:t> It can be detected by checking for cycles in the wait-for graph. A wait-for graph is a directed graph where each node represents a process and each edge represents a resource dependency. If there is a cycle in the wait-for graph, then there is a deadlock.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sz="1400" b="1" i="0" dirty="0">
                <a:solidFill>
                  <a:srgbClr val="FF0000"/>
                </a:solidFill>
                <a:effectLst/>
                <a:latin typeface="Google Sans"/>
              </a:rPr>
              <a:t>Prevention:</a:t>
            </a:r>
            <a:r>
              <a:rPr lang="en-US" sz="14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en-US" sz="1400" dirty="0">
                <a:solidFill>
                  <a:srgbClr val="1F1F1F"/>
                </a:solidFill>
                <a:latin typeface="Google Sans"/>
              </a:rPr>
              <a:t>It </a:t>
            </a:r>
            <a:r>
              <a:rPr lang="en-US" sz="1400" b="0" i="0" dirty="0">
                <a:solidFill>
                  <a:srgbClr val="1F1F1F"/>
                </a:solidFill>
                <a:effectLst/>
              </a:rPr>
              <a:t>can be prevented using a mutual exclusion algorithm. A mutual exclusion algorithm ensures that only one process can access a shared resource at a time.</a:t>
            </a:r>
            <a:endParaRPr lang="en-US" altLang="ko-KR" sz="1400" dirty="0">
              <a:cs typeface="Arial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8229D04-F9D7-79EB-8806-B6F05CA3E367}"/>
              </a:ext>
            </a:extLst>
          </p:cNvPr>
          <p:cNvGrpSpPr/>
          <p:nvPr/>
        </p:nvGrpSpPr>
        <p:grpSpPr>
          <a:xfrm>
            <a:off x="1145069" y="648016"/>
            <a:ext cx="3050385" cy="5512156"/>
            <a:chOff x="1145069" y="648016"/>
            <a:chExt cx="3050385" cy="551215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999736B-1984-73B0-3881-30AA90187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8630" y="648016"/>
              <a:ext cx="2001896" cy="1480329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095EDF0-412B-5EC6-9477-AC3BF0B03E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9181" y="1963094"/>
              <a:ext cx="1096674" cy="58763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5FCA44-B44E-687E-84BF-6E1F55D4B99B}"/>
                </a:ext>
              </a:extLst>
            </p:cNvPr>
            <p:cNvCxnSpPr>
              <a:cxnSpLocks/>
            </p:cNvCxnSpPr>
            <p:nvPr/>
          </p:nvCxnSpPr>
          <p:spPr>
            <a:xfrm>
              <a:off x="2553657" y="1963094"/>
              <a:ext cx="1318302" cy="58763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50D0376-2940-3495-4503-3D8EAA059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8630" y="4679843"/>
              <a:ext cx="2001896" cy="1480329"/>
            </a:xfrm>
            <a:prstGeom prst="rect">
              <a:avLst/>
            </a:prstGeom>
          </p:spPr>
        </p:pic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E2C1DE0-8ABB-9BC1-8DA9-3484A94D9308}"/>
                </a:ext>
              </a:extLst>
            </p:cNvPr>
            <p:cNvCxnSpPr>
              <a:cxnSpLocks/>
              <a:stCxn id="28" idx="0"/>
            </p:cNvCxnSpPr>
            <p:nvPr/>
          </p:nvCxnSpPr>
          <p:spPr>
            <a:xfrm flipH="1" flipV="1">
              <a:off x="1449181" y="4031056"/>
              <a:ext cx="1250397" cy="648787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DDF3099-6398-F731-DFC7-A6C2AAACD3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24554" y="4031056"/>
              <a:ext cx="1147405" cy="648787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883856-A22E-F323-3021-924DAEE1FB55}"/>
                </a:ext>
              </a:extLst>
            </p:cNvPr>
            <p:cNvSpPr txBox="1"/>
            <p:nvPr/>
          </p:nvSpPr>
          <p:spPr>
            <a:xfrm rot="19852901">
              <a:off x="1450664" y="1927647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holds</a:t>
              </a:r>
              <a:endParaRPr lang="en-IN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3C2A57A-DFD9-AE7C-243F-5CE9C4DEBBC0}"/>
                </a:ext>
              </a:extLst>
            </p:cNvPr>
            <p:cNvSpPr txBox="1"/>
            <p:nvPr/>
          </p:nvSpPr>
          <p:spPr>
            <a:xfrm rot="19852901">
              <a:off x="3459355" y="4122607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holds</a:t>
              </a:r>
              <a:endParaRPr lang="en-IN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9A4253A-49CD-8F20-4C08-FE67478B4276}"/>
                </a:ext>
              </a:extLst>
            </p:cNvPr>
            <p:cNvSpPr txBox="1"/>
            <p:nvPr/>
          </p:nvSpPr>
          <p:spPr>
            <a:xfrm rot="1533205">
              <a:off x="3285972" y="1972288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needs</a:t>
              </a:r>
              <a:endParaRPr lang="en-IN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032304-F4CD-3089-B239-BFAF0ABA1B12}"/>
                </a:ext>
              </a:extLst>
            </p:cNvPr>
            <p:cNvSpPr txBox="1"/>
            <p:nvPr/>
          </p:nvSpPr>
          <p:spPr>
            <a:xfrm rot="1625026">
              <a:off x="1145069" y="4230091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needs</a:t>
              </a:r>
              <a:endParaRPr lang="en-IN" dirty="0"/>
            </a:p>
          </p:txBody>
        </p:sp>
      </p:grpSp>
      <p:pic>
        <p:nvPicPr>
          <p:cNvPr id="1026" name="Picture 2" descr="Printer Pixma Sticker by Canon Indonesia for iOS &amp; Android | GIPHY">
            <a:extLst>
              <a:ext uri="{FF2B5EF4-FFF2-40B4-BE49-F238E27FC236}">
                <a16:creationId xmlns:a16="http://schemas.microsoft.com/office/drawing/2014/main" id="{7444FC4E-B4C3-AB3D-C19A-63D03FF73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5858" y="1556608"/>
            <a:ext cx="3157433" cy="315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80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801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0D6F7A2-66A3-4BA0-8846-87A3D32F4950}"/>
              </a:ext>
            </a:extLst>
          </p:cNvPr>
          <p:cNvGrpSpPr/>
          <p:nvPr/>
        </p:nvGrpSpPr>
        <p:grpSpPr>
          <a:xfrm>
            <a:off x="5080208" y="642796"/>
            <a:ext cx="6721278" cy="5572408"/>
            <a:chOff x="5080208" y="642796"/>
            <a:chExt cx="6721278" cy="5572408"/>
          </a:xfrm>
        </p:grpSpPr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BF15EDF5-5B42-498E-A68D-9C9AC8466B66}"/>
                </a:ext>
              </a:extLst>
            </p:cNvPr>
            <p:cNvSpPr/>
            <p:nvPr/>
          </p:nvSpPr>
          <p:spPr>
            <a:xfrm>
              <a:off x="5654642" y="642796"/>
              <a:ext cx="5572410" cy="5572408"/>
            </a:xfrm>
            <a:prstGeom prst="frame">
              <a:avLst>
                <a:gd name="adj1" fmla="val 8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25BD1D9-88B9-4451-A9FD-CCA880B871AC}"/>
                </a:ext>
              </a:extLst>
            </p:cNvPr>
            <p:cNvGrpSpPr/>
            <p:nvPr/>
          </p:nvGrpSpPr>
          <p:grpSpPr>
            <a:xfrm>
              <a:off x="5080208" y="912892"/>
              <a:ext cx="1148868" cy="1050202"/>
              <a:chOff x="5080208" y="914399"/>
              <a:chExt cx="1148868" cy="1050202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3F36217-EC50-476E-BEF1-34C17FA902DF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42BCEE2-22C7-438D-9078-0ADFFE47FEB3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11E980-E0A2-45FA-9272-2D6B82F6E397}"/>
                </a:ext>
              </a:extLst>
            </p:cNvPr>
            <p:cNvGrpSpPr/>
            <p:nvPr/>
          </p:nvGrpSpPr>
          <p:grpSpPr>
            <a:xfrm rot="10800000">
              <a:off x="10652618" y="4894907"/>
              <a:ext cx="1148868" cy="1050202"/>
              <a:chOff x="5080208" y="914399"/>
              <a:chExt cx="1148868" cy="105020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3FD185D-967A-482E-A979-AD7DA67AA014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7F7D585F-3694-482A-A01D-77646E46619A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40E4680-F21E-46D2-9070-D61650FA6E4F}"/>
              </a:ext>
            </a:extLst>
          </p:cNvPr>
          <p:cNvSpPr txBox="1"/>
          <p:nvPr/>
        </p:nvSpPr>
        <p:spPr>
          <a:xfrm>
            <a:off x="6229076" y="1200157"/>
            <a:ext cx="4710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And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4809C4-79EE-4C3A-A25F-AAA7738C4DE7}"/>
              </a:ext>
            </a:extLst>
          </p:cNvPr>
          <p:cNvSpPr txBox="1"/>
          <p:nvPr/>
        </p:nvSpPr>
        <p:spPr>
          <a:xfrm>
            <a:off x="6301737" y="1907187"/>
            <a:ext cx="419163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Definition: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Processes can request multiple resources, and the request is satisfied after any one of them is granted.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Example: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Each musician needs both a microphone and speakers to perform.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Detection:</a:t>
            </a:r>
            <a:r>
              <a:rPr lang="en-US" altLang="ko-KR" sz="1400" dirty="0">
                <a:cs typeface="Arial" pitchFamily="34" charset="0"/>
              </a:rPr>
              <a:t> A deadlock in the AND model can be detected by checking for cycles in the wait-for graph.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sz="1400" b="1" i="0" dirty="0">
                <a:solidFill>
                  <a:srgbClr val="FF0000"/>
                </a:solidFill>
                <a:effectLst/>
                <a:latin typeface="Google Sans"/>
              </a:rPr>
              <a:t>Prevention:</a:t>
            </a:r>
            <a:r>
              <a:rPr lang="en-US" sz="14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en-US" sz="1400" dirty="0">
                <a:solidFill>
                  <a:srgbClr val="1F1F1F"/>
                </a:solidFill>
                <a:latin typeface="Google Sans"/>
              </a:rPr>
              <a:t>Deadlock in the AND model can be prevented using a resource ordering algorithm. A resource ordering algorithm ensures that processes request resources in a specific order.</a:t>
            </a:r>
            <a:endParaRPr lang="en-US" altLang="ko-KR" sz="1400" dirty="0"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4135C0-DAFC-78E3-3D81-68F41CD83E08}"/>
              </a:ext>
            </a:extLst>
          </p:cNvPr>
          <p:cNvGrpSpPr/>
          <p:nvPr/>
        </p:nvGrpSpPr>
        <p:grpSpPr>
          <a:xfrm>
            <a:off x="369450" y="912892"/>
            <a:ext cx="5125944" cy="4740650"/>
            <a:chOff x="369450" y="912892"/>
            <a:chExt cx="5125944" cy="47406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A9654B7-1833-E6AB-99EE-0DBD4C792895}"/>
                </a:ext>
              </a:extLst>
            </p:cNvPr>
            <p:cNvGrpSpPr/>
            <p:nvPr/>
          </p:nvGrpSpPr>
          <p:grpSpPr>
            <a:xfrm>
              <a:off x="369450" y="912892"/>
              <a:ext cx="4423540" cy="3982015"/>
              <a:chOff x="369450" y="912892"/>
              <a:chExt cx="4423540" cy="3982015"/>
            </a:xfrm>
          </p:grpSpPr>
          <p:pic>
            <p:nvPicPr>
              <p:cNvPr id="2050" name="Picture 2" descr="A. R. Rahman Songs Download: A. R. Rahman Hit MP3 New Songs Online Free on  Gaana.com">
                <a:extLst>
                  <a:ext uri="{FF2B5EF4-FFF2-40B4-BE49-F238E27FC236}">
                    <a16:creationId xmlns:a16="http://schemas.microsoft.com/office/drawing/2014/main" id="{09706B36-C44D-DD6F-31E7-16347B6F17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9450" y="912892"/>
                <a:ext cx="2143125" cy="21431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EB76284B-D2A9-F13F-ABA3-55F645C5F7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0658"/>
              <a:stretch/>
            </p:blipFill>
            <p:spPr>
              <a:xfrm>
                <a:off x="2872466" y="1086829"/>
                <a:ext cx="1920524" cy="1969188"/>
              </a:xfrm>
              <a:prstGeom prst="rect">
                <a:avLst/>
              </a:prstGeom>
            </p:spPr>
          </p:pic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26ABBF66-E05D-A3F8-5AF0-E963C70AFB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41012" y="3092408"/>
                <a:ext cx="1793049" cy="1767206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468DB3D-C72B-0934-FAB9-95C9422AFA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4061" y="3092408"/>
                <a:ext cx="1403092" cy="1427834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D3A9DD8-7D91-4D51-3661-81495E582F8F}"/>
                  </a:ext>
                </a:extLst>
              </p:cNvPr>
              <p:cNvCxnSpPr>
                <a:cxnSpLocks/>
                <a:stCxn id="2050" idx="2"/>
              </p:cNvCxnSpPr>
              <p:nvPr/>
            </p:nvCxnSpPr>
            <p:spPr>
              <a:xfrm flipH="1">
                <a:off x="569343" y="3056017"/>
                <a:ext cx="871670" cy="183889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A8EF18C-F57C-6670-AFF4-F5C9F321E72F}"/>
                  </a:ext>
                </a:extLst>
              </p:cNvPr>
              <p:cNvCxnSpPr>
                <a:cxnSpLocks/>
                <a:stCxn id="2050" idx="2"/>
              </p:cNvCxnSpPr>
              <p:nvPr/>
            </p:nvCxnSpPr>
            <p:spPr>
              <a:xfrm>
                <a:off x="1441013" y="3056017"/>
                <a:ext cx="2749676" cy="1464225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6" name="Picture 2" descr="Free Animated Guitar, Download Free Animated Guitar png images, Free  ClipArts on Clipart Library">
              <a:extLst>
                <a:ext uri="{FF2B5EF4-FFF2-40B4-BE49-F238E27FC236}">
                  <a16:creationId xmlns:a16="http://schemas.microsoft.com/office/drawing/2014/main" id="{1C3E340B-7906-B0D6-E64B-0848F98F1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91450" y="4065686"/>
              <a:ext cx="2203944" cy="1587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 descr="Westworld Piano by Kate Hsiao on Dribbble">
            <a:extLst>
              <a:ext uri="{FF2B5EF4-FFF2-40B4-BE49-F238E27FC236}">
                <a16:creationId xmlns:a16="http://schemas.microsoft.com/office/drawing/2014/main" id="{4F0AA459-F500-C187-C3DB-E80B298ED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3" y="4045847"/>
            <a:ext cx="3102709" cy="232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57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01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79A496-B361-89AD-542F-0CF54EA80FD5}"/>
              </a:ext>
            </a:extLst>
          </p:cNvPr>
          <p:cNvGrpSpPr/>
          <p:nvPr/>
        </p:nvGrpSpPr>
        <p:grpSpPr>
          <a:xfrm>
            <a:off x="5080208" y="642796"/>
            <a:ext cx="6721278" cy="5572408"/>
            <a:chOff x="5080208" y="642796"/>
            <a:chExt cx="6721278" cy="5572408"/>
          </a:xfrm>
        </p:grpSpPr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0720643F-D462-ED6A-531B-15EEB99710E6}"/>
                </a:ext>
              </a:extLst>
            </p:cNvPr>
            <p:cNvSpPr/>
            <p:nvPr/>
          </p:nvSpPr>
          <p:spPr>
            <a:xfrm>
              <a:off x="5654642" y="642796"/>
              <a:ext cx="5572410" cy="5572408"/>
            </a:xfrm>
            <a:prstGeom prst="frame">
              <a:avLst>
                <a:gd name="adj1" fmla="val 8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DB59D8E-F0A1-469C-2ACC-08F16AE7E97C}"/>
                </a:ext>
              </a:extLst>
            </p:cNvPr>
            <p:cNvGrpSpPr/>
            <p:nvPr/>
          </p:nvGrpSpPr>
          <p:grpSpPr>
            <a:xfrm>
              <a:off x="5080208" y="912892"/>
              <a:ext cx="1148868" cy="1050202"/>
              <a:chOff x="5080208" y="914399"/>
              <a:chExt cx="1148868" cy="1050202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4C93904-C253-233E-7C72-C7ACBA5DD764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A66246F-8182-0BB4-B8A9-DDCBC10EC62E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F65EAAF-1628-5821-28CC-BF776C654072}"/>
                </a:ext>
              </a:extLst>
            </p:cNvPr>
            <p:cNvGrpSpPr/>
            <p:nvPr/>
          </p:nvGrpSpPr>
          <p:grpSpPr>
            <a:xfrm rot="10800000">
              <a:off x="10652618" y="4894907"/>
              <a:ext cx="1148868" cy="1050202"/>
              <a:chOff x="5080208" y="914399"/>
              <a:chExt cx="1148868" cy="1050202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99C5086-E7BA-0B94-E375-2ECF1DF94499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33513EC8-A369-48C1-C2E6-81F0A79E0EEB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58A42F-C98A-BBB2-638D-05AD815855B8}"/>
              </a:ext>
            </a:extLst>
          </p:cNvPr>
          <p:cNvSpPr txBox="1"/>
          <p:nvPr/>
        </p:nvSpPr>
        <p:spPr>
          <a:xfrm>
            <a:off x="6229076" y="1200157"/>
            <a:ext cx="4710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Or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97F966-5716-61B3-3BE7-F3FE28DF1B9E}"/>
              </a:ext>
            </a:extLst>
          </p:cNvPr>
          <p:cNvSpPr txBox="1"/>
          <p:nvPr/>
        </p:nvSpPr>
        <p:spPr>
          <a:xfrm>
            <a:off x="6301737" y="1907187"/>
            <a:ext cx="419163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Definition: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Processes request multiple resources simultaneously and only proceed if all resources are granted. Deadlock arises with a loop in the request chain.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Example: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 Each customer can request either a hot or a cold drink.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Detection:</a:t>
            </a:r>
            <a:r>
              <a:rPr lang="en-US" altLang="ko-KR" sz="1400" dirty="0">
                <a:cs typeface="Arial" pitchFamily="34" charset="0"/>
              </a:rPr>
              <a:t> A deadlock in the OR model can be detected by checking for knots in the wait-for graph. A knot is a set of two or more processes that are all waiting for resources from each other.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sz="1400" b="1" i="0" dirty="0">
                <a:solidFill>
                  <a:srgbClr val="FF0000"/>
                </a:solidFill>
                <a:effectLst/>
                <a:latin typeface="Google Sans"/>
              </a:rPr>
              <a:t>Prevention:</a:t>
            </a:r>
            <a:r>
              <a:rPr lang="en-US" sz="14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en-US" sz="1400" dirty="0">
                <a:solidFill>
                  <a:srgbClr val="1F1F1F"/>
                </a:solidFill>
                <a:latin typeface="Google Sans"/>
              </a:rPr>
              <a:t>D</a:t>
            </a:r>
            <a:r>
              <a:rPr lang="en-US" sz="1400" dirty="0">
                <a:solidFill>
                  <a:srgbClr val="1F1F1F"/>
                </a:solidFill>
              </a:rPr>
              <a:t>eadlock in the OR model can be prevented using a deadlock avoidance algorithm. A deadlock avoidance algorithm tracks the allocation of resources to processes and ensures that no process can request resources that could lead to a deadlock.</a:t>
            </a:r>
            <a:endParaRPr lang="en-US" altLang="ko-KR" sz="1400" dirty="0">
              <a:cs typeface="Arial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B835C4C-AB7A-0AF8-EBDF-CF8B105CD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9836" y="3620572"/>
            <a:ext cx="2568766" cy="2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B73CCF1-E12B-B7F7-902A-D3867644673E}"/>
              </a:ext>
            </a:extLst>
          </p:cNvPr>
          <p:cNvGrpSpPr/>
          <p:nvPr/>
        </p:nvGrpSpPr>
        <p:grpSpPr>
          <a:xfrm>
            <a:off x="1771702" y="177382"/>
            <a:ext cx="3659708" cy="5855778"/>
            <a:chOff x="1771702" y="177382"/>
            <a:chExt cx="3659708" cy="585577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27AB51D-745A-8A2C-4AEB-5680F5D66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45874" y="3432513"/>
              <a:ext cx="2885536" cy="2600647"/>
            </a:xfrm>
            <a:prstGeom prst="rect">
              <a:avLst/>
            </a:prstGeom>
          </p:spPr>
        </p:pic>
        <p:sp>
          <p:nvSpPr>
            <p:cNvPr id="24" name="Thought Bubble: Cloud 23">
              <a:extLst>
                <a:ext uri="{FF2B5EF4-FFF2-40B4-BE49-F238E27FC236}">
                  <a16:creationId xmlns:a16="http://schemas.microsoft.com/office/drawing/2014/main" id="{1CFC5D4C-7B24-5435-F5FC-596FFA955B03}"/>
                </a:ext>
              </a:extLst>
            </p:cNvPr>
            <p:cNvSpPr/>
            <p:nvPr/>
          </p:nvSpPr>
          <p:spPr>
            <a:xfrm>
              <a:off x="2171006" y="177382"/>
              <a:ext cx="2354394" cy="1050202"/>
            </a:xfrm>
            <a:prstGeom prst="cloudCallou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5B60DD2-852B-3284-2363-ED51C68111F1}"/>
                </a:ext>
              </a:extLst>
            </p:cNvPr>
            <p:cNvGrpSpPr/>
            <p:nvPr/>
          </p:nvGrpSpPr>
          <p:grpSpPr>
            <a:xfrm>
              <a:off x="1771702" y="366507"/>
              <a:ext cx="2464856" cy="4158049"/>
              <a:chOff x="1771702" y="366507"/>
              <a:chExt cx="2464856" cy="4158049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34A8724B-A345-F470-AB29-EFFF1323F0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954457" y="1175205"/>
                <a:ext cx="1397393" cy="2335242"/>
              </a:xfrm>
              <a:prstGeom prst="rect">
                <a:avLst/>
              </a:prstGeom>
            </p:spPr>
          </p:pic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8C77AB6-4B3D-EA40-4D36-C78080A084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71702" y="3225196"/>
                <a:ext cx="737842" cy="129936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58107FD-D4C1-7A7A-3F73-15A656022C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09544" y="3225196"/>
                <a:ext cx="746020" cy="1217409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7EABFC7-49B3-A526-48BE-C82A04DFEF03}"/>
                  </a:ext>
                </a:extLst>
              </p:cNvPr>
              <p:cNvSpPr txBox="1"/>
              <p:nvPr/>
            </p:nvSpPr>
            <p:spPr>
              <a:xfrm>
                <a:off x="2509544" y="366507"/>
                <a:ext cx="17270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a-IN" dirty="0"/>
                  <a:t>என்ன குடிக்கலாம்</a:t>
                </a:r>
                <a:endParaRPr lang="en-IN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560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1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79A496-B361-89AD-542F-0CF54EA80FD5}"/>
              </a:ext>
            </a:extLst>
          </p:cNvPr>
          <p:cNvGrpSpPr/>
          <p:nvPr/>
        </p:nvGrpSpPr>
        <p:grpSpPr>
          <a:xfrm>
            <a:off x="5080208" y="642796"/>
            <a:ext cx="6721278" cy="5572408"/>
            <a:chOff x="5080208" y="642796"/>
            <a:chExt cx="6721278" cy="5572408"/>
          </a:xfrm>
        </p:grpSpPr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0720643F-D462-ED6A-531B-15EEB99710E6}"/>
                </a:ext>
              </a:extLst>
            </p:cNvPr>
            <p:cNvSpPr/>
            <p:nvPr/>
          </p:nvSpPr>
          <p:spPr>
            <a:xfrm>
              <a:off x="5654642" y="642796"/>
              <a:ext cx="5572410" cy="5572408"/>
            </a:xfrm>
            <a:prstGeom prst="frame">
              <a:avLst>
                <a:gd name="adj1" fmla="val 8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DB59D8E-F0A1-469C-2ACC-08F16AE7E97C}"/>
                </a:ext>
              </a:extLst>
            </p:cNvPr>
            <p:cNvGrpSpPr/>
            <p:nvPr/>
          </p:nvGrpSpPr>
          <p:grpSpPr>
            <a:xfrm>
              <a:off x="5080208" y="912892"/>
              <a:ext cx="1148868" cy="1050202"/>
              <a:chOff x="5080208" y="914399"/>
              <a:chExt cx="1148868" cy="1050202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4C93904-C253-233E-7C72-C7ACBA5DD764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A66246F-8182-0BB4-B8A9-DDCBC10EC62E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F65EAAF-1628-5821-28CC-BF776C654072}"/>
                </a:ext>
              </a:extLst>
            </p:cNvPr>
            <p:cNvGrpSpPr/>
            <p:nvPr/>
          </p:nvGrpSpPr>
          <p:grpSpPr>
            <a:xfrm rot="10800000">
              <a:off x="10652618" y="4894907"/>
              <a:ext cx="1148868" cy="1050202"/>
              <a:chOff x="5080208" y="914399"/>
              <a:chExt cx="1148868" cy="1050202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99C5086-E7BA-0B94-E375-2ECF1DF94499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33513EC8-A369-48C1-C2E6-81F0A79E0EEB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58A42F-C98A-BBB2-638D-05AD815855B8}"/>
              </a:ext>
            </a:extLst>
          </p:cNvPr>
          <p:cNvSpPr txBox="1"/>
          <p:nvPr/>
        </p:nvSpPr>
        <p:spPr>
          <a:xfrm>
            <a:off x="6229076" y="1200157"/>
            <a:ext cx="4710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p out of q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97F966-5716-61B3-3BE7-F3FE28DF1B9E}"/>
              </a:ext>
            </a:extLst>
          </p:cNvPr>
          <p:cNvSpPr txBox="1"/>
          <p:nvPr/>
        </p:nvSpPr>
        <p:spPr>
          <a:xfrm>
            <a:off x="6301737" y="1907187"/>
            <a:ext cx="41916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Definition: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A deadlock model in which a process can request any p resources from a pool of q resources. A deadlock occurs if there is a set of processes that are all waiting for resources from each other. </a:t>
            </a:r>
          </a:p>
          <a:p>
            <a:endParaRPr lang="en-US" altLang="ko-KR" sz="1400" dirty="0">
              <a:solidFill>
                <a:srgbClr val="FF0000"/>
              </a:solidFill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Example: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 Each friend can suggest and choose a subset of songs from a shared music library (q).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Detection:</a:t>
            </a:r>
            <a:r>
              <a:rPr lang="en-US" altLang="ko-KR" sz="1400" dirty="0">
                <a:cs typeface="Arial" pitchFamily="34" charset="0"/>
              </a:rPr>
              <a:t> A deadlock in the p out of q model can be detected by checking for cycles in the wait-for graph.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sz="1400" b="1" i="0" dirty="0">
                <a:solidFill>
                  <a:srgbClr val="FF0000"/>
                </a:solidFill>
                <a:effectLst/>
                <a:latin typeface="Google Sans"/>
              </a:rPr>
              <a:t>Prevention:</a:t>
            </a:r>
            <a:r>
              <a:rPr lang="en-US" sz="1400" b="0" i="0" dirty="0">
                <a:solidFill>
                  <a:srgbClr val="1F1F1F"/>
                </a:solidFill>
                <a:effectLst/>
                <a:latin typeface="Google Sans"/>
              </a:rPr>
              <a:t> d</a:t>
            </a:r>
            <a:r>
              <a:rPr lang="en-US" sz="1400" dirty="0">
                <a:solidFill>
                  <a:srgbClr val="1F1F1F"/>
                </a:solidFill>
              </a:rPr>
              <a:t>eadlock in the p out of q model can be prevented using a resource ordering algorithm or a deadlock avoidance algorithm.</a:t>
            </a:r>
            <a:endParaRPr lang="en-US" altLang="ko-KR" sz="1400" dirty="0">
              <a:cs typeface="Arial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8C77AB6-4B3D-EA40-4D36-C78080A084EB}"/>
              </a:ext>
            </a:extLst>
          </p:cNvPr>
          <p:cNvCxnSpPr>
            <a:cxnSpLocks/>
            <a:stCxn id="30" idx="2"/>
            <a:endCxn id="3078" idx="0"/>
          </p:cNvCxnSpPr>
          <p:nvPr/>
        </p:nvCxnSpPr>
        <p:spPr>
          <a:xfrm>
            <a:off x="1748838" y="2983722"/>
            <a:ext cx="1191858" cy="124708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8107FD-D4C1-7A7A-3F73-15A656022CEE}"/>
              </a:ext>
            </a:extLst>
          </p:cNvPr>
          <p:cNvCxnSpPr>
            <a:cxnSpLocks/>
            <a:endCxn id="3078" idx="0"/>
          </p:cNvCxnSpPr>
          <p:nvPr/>
        </p:nvCxnSpPr>
        <p:spPr>
          <a:xfrm>
            <a:off x="2916090" y="2808543"/>
            <a:ext cx="24606" cy="142226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850804A-A8C8-2E98-C72D-75F04905B601}"/>
              </a:ext>
            </a:extLst>
          </p:cNvPr>
          <p:cNvGrpSpPr/>
          <p:nvPr/>
        </p:nvGrpSpPr>
        <p:grpSpPr>
          <a:xfrm>
            <a:off x="836821" y="472323"/>
            <a:ext cx="3999409" cy="2625213"/>
            <a:chOff x="836821" y="472323"/>
            <a:chExt cx="3999409" cy="2625213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992A083-82D9-8849-4982-B84B73B823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290" b="90710" l="3273" r="99273">
                          <a14:foregroundMark x1="93091" y1="48087" x2="93818" y2="66667"/>
                          <a14:foregroundMark x1="91273" y1="78142" x2="91273" y2="78142"/>
                          <a14:foregroundMark x1="87636" y1="78142" x2="90182" y2="69945"/>
                          <a14:foregroundMark x1="94909" y1="76503" x2="99273" y2="68306"/>
                          <a14:foregroundMark x1="34909" y1="9836" x2="47273" y2="13661"/>
                          <a14:foregroundMark x1="41455" y1="67213" x2="34182" y2="68306"/>
                          <a14:foregroundMark x1="65455" y1="80874" x2="63636" y2="72678"/>
                          <a14:foregroundMark x1="6069" y1="30069" x2="6396" y2="29851"/>
                          <a14:foregroundMark x1="4454" y1="31148" x2="5877" y2="30198"/>
                          <a14:foregroundMark x1="3636" y1="31694" x2="4454" y2="31148"/>
                          <a14:foregroundMark x1="31636" y1="90164" x2="31636" y2="90164"/>
                          <a14:foregroundMark x1="64364" y1="90710" x2="64364" y2="90710"/>
                          <a14:backgroundMark x1="5818" y1="31148" x2="5818" y2="31148"/>
                          <a14:backgroundMark x1="5818" y1="31148" x2="6545" y2="27322"/>
                          <a14:backgroundMark x1="6909" y1="31694" x2="6182" y2="28962"/>
                          <a14:backgroundMark x1="8364" y1="32240" x2="6545" y2="30055"/>
                        </a14:backgroundRemoval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11255" y="642796"/>
              <a:ext cx="3254537" cy="2165747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48E9C54-B908-55DC-C77A-EC4107239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7539" b="95787" l="10000" r="90000">
                          <a14:foregroundMark x1="41341" y1="9978" x2="72073" y2="9978"/>
                          <a14:foregroundMark x1="56707" y1="9978" x2="53415" y2="11604"/>
                          <a14:foregroundMark x1="42683" y1="7539" x2="61341" y2="7539"/>
                          <a14:foregroundMark x1="68780" y1="94974" x2="68780" y2="89357"/>
                          <a14:foregroundMark x1="35366" y1="95787" x2="42683" y2="92166"/>
                          <a14:foregroundMark x1="30610" y1="92609" x2="35976" y2="95418"/>
                        </a14:backgroundRemoval>
                      </a14:imgEffect>
                      <a14:imgEffect>
                        <a14:sharpenSoften amount="-25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5192" y="472323"/>
              <a:ext cx="1591038" cy="2625213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3263B43-32CB-D09A-13D4-09C8A2A62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5277" b="94809" l="10000" r="90000">
                          <a14:foregroundMark x1="42530" y1="11064" x2="41325" y2="5277"/>
                          <a14:foregroundMark x1="62651" y1="89957" x2="62651" y2="94809"/>
                          <a14:foregroundMark x1="41928" y1="93106" x2="41928" y2="9480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1" y="586140"/>
              <a:ext cx="1824033" cy="2397582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B1A45CC8-A634-CF96-1EE2-4C99A81A5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7008" y="586139"/>
              <a:ext cx="1048184" cy="2397583"/>
            </a:xfrm>
            <a:prstGeom prst="rect">
              <a:avLst/>
            </a:prstGeom>
          </p:spPr>
        </p:pic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AB70817-9842-51E7-6A74-56AA22D396DA}"/>
              </a:ext>
            </a:extLst>
          </p:cNvPr>
          <p:cNvCxnSpPr>
            <a:cxnSpLocks/>
            <a:endCxn id="3078" idx="0"/>
          </p:cNvCxnSpPr>
          <p:nvPr/>
        </p:nvCxnSpPr>
        <p:spPr>
          <a:xfrm flipH="1">
            <a:off x="2940696" y="2865199"/>
            <a:ext cx="1235134" cy="136561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Spotify Animated Logo Animation - Mnemonic by Oliver Keane on Dribbble">
            <a:extLst>
              <a:ext uri="{FF2B5EF4-FFF2-40B4-BE49-F238E27FC236}">
                <a16:creationId xmlns:a16="http://schemas.microsoft.com/office/drawing/2014/main" id="{180798A0-D94F-03C4-4FB6-FEA5FAC04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599" y="4230811"/>
            <a:ext cx="3450193" cy="198439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72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1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79A496-B361-89AD-542F-0CF54EA80FD5}"/>
              </a:ext>
            </a:extLst>
          </p:cNvPr>
          <p:cNvGrpSpPr/>
          <p:nvPr/>
        </p:nvGrpSpPr>
        <p:grpSpPr>
          <a:xfrm>
            <a:off x="5080208" y="642796"/>
            <a:ext cx="6721278" cy="5572408"/>
            <a:chOff x="5080208" y="642796"/>
            <a:chExt cx="6721278" cy="5572408"/>
          </a:xfrm>
        </p:grpSpPr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0720643F-D462-ED6A-531B-15EEB99710E6}"/>
                </a:ext>
              </a:extLst>
            </p:cNvPr>
            <p:cNvSpPr/>
            <p:nvPr/>
          </p:nvSpPr>
          <p:spPr>
            <a:xfrm>
              <a:off x="5654642" y="642796"/>
              <a:ext cx="5572410" cy="5572408"/>
            </a:xfrm>
            <a:prstGeom prst="frame">
              <a:avLst>
                <a:gd name="adj1" fmla="val 84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DB59D8E-F0A1-469C-2ACC-08F16AE7E97C}"/>
                </a:ext>
              </a:extLst>
            </p:cNvPr>
            <p:cNvGrpSpPr/>
            <p:nvPr/>
          </p:nvGrpSpPr>
          <p:grpSpPr>
            <a:xfrm>
              <a:off x="5080208" y="912892"/>
              <a:ext cx="1148868" cy="1050202"/>
              <a:chOff x="5080208" y="914399"/>
              <a:chExt cx="1148868" cy="1050202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4C93904-C253-233E-7C72-C7ACBA5DD764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A66246F-8182-0BB4-B8A9-DDCBC10EC62E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F65EAAF-1628-5821-28CC-BF776C654072}"/>
                </a:ext>
              </a:extLst>
            </p:cNvPr>
            <p:cNvGrpSpPr/>
            <p:nvPr/>
          </p:nvGrpSpPr>
          <p:grpSpPr>
            <a:xfrm rot="10800000">
              <a:off x="10652618" y="4894907"/>
              <a:ext cx="1148868" cy="1050202"/>
              <a:chOff x="5080208" y="914399"/>
              <a:chExt cx="1148868" cy="1050202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99C5086-E7BA-0B94-E375-2ECF1DF94499}"/>
                  </a:ext>
                </a:extLst>
              </p:cNvPr>
              <p:cNvSpPr/>
              <p:nvPr/>
            </p:nvSpPr>
            <p:spPr>
              <a:xfrm>
                <a:off x="5080208" y="914399"/>
                <a:ext cx="1148868" cy="10502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33513EC8-A369-48C1-C2E6-81F0A79E0EEB}"/>
                  </a:ext>
                </a:extLst>
              </p:cNvPr>
              <p:cNvSpPr/>
              <p:nvPr/>
            </p:nvSpPr>
            <p:spPr>
              <a:xfrm>
                <a:off x="5208178" y="1088336"/>
                <a:ext cx="892929" cy="702329"/>
              </a:xfrm>
              <a:custGeom>
                <a:avLst/>
                <a:gdLst/>
                <a:ahLst/>
                <a:cxnLst/>
                <a:rect l="l" t="t" r="r" b="b"/>
                <a:pathLst>
                  <a:path w="460177" h="361950">
                    <a:moveTo>
                      <a:pt x="427435" y="0"/>
                    </a:moveTo>
                    <a:lnTo>
                      <a:pt x="460177" y="69056"/>
                    </a:lnTo>
                    <a:cubicBezTo>
                      <a:pt x="426839" y="80169"/>
                      <a:pt x="402928" y="95647"/>
                      <a:pt x="388442" y="115491"/>
                    </a:cubicBezTo>
                    <a:cubicBezTo>
                      <a:pt x="373956" y="135335"/>
                      <a:pt x="366316" y="161727"/>
                      <a:pt x="365522" y="194667"/>
                    </a:cubicBezTo>
                    <a:lnTo>
                      <a:pt x="446485" y="194667"/>
                    </a:lnTo>
                    <a:lnTo>
                      <a:pt x="446485" y="361950"/>
                    </a:lnTo>
                    <a:lnTo>
                      <a:pt x="279202" y="361950"/>
                    </a:lnTo>
                    <a:lnTo>
                      <a:pt x="279202" y="242292"/>
                    </a:lnTo>
                    <a:cubicBezTo>
                      <a:pt x="279202" y="193477"/>
                      <a:pt x="283468" y="155178"/>
                      <a:pt x="292001" y="127397"/>
                    </a:cubicBezTo>
                    <a:cubicBezTo>
                      <a:pt x="300534" y="99616"/>
                      <a:pt x="316409" y="74613"/>
                      <a:pt x="339626" y="52388"/>
                    </a:cubicBezTo>
                    <a:cubicBezTo>
                      <a:pt x="362843" y="30163"/>
                      <a:pt x="392113" y="12700"/>
                      <a:pt x="427435" y="0"/>
                    </a:cubicBezTo>
                    <a:close/>
                    <a:moveTo>
                      <a:pt x="148233" y="0"/>
                    </a:moveTo>
                    <a:lnTo>
                      <a:pt x="180975" y="69056"/>
                    </a:lnTo>
                    <a:cubicBezTo>
                      <a:pt x="147638" y="80169"/>
                      <a:pt x="123726" y="95647"/>
                      <a:pt x="109240" y="115491"/>
                    </a:cubicBezTo>
                    <a:cubicBezTo>
                      <a:pt x="94754" y="135335"/>
                      <a:pt x="87114" y="161727"/>
                      <a:pt x="86321" y="194667"/>
                    </a:cubicBezTo>
                    <a:lnTo>
                      <a:pt x="167283" y="194667"/>
                    </a:lnTo>
                    <a:lnTo>
                      <a:pt x="167283" y="361950"/>
                    </a:lnTo>
                    <a:lnTo>
                      <a:pt x="0" y="361950"/>
                    </a:lnTo>
                    <a:lnTo>
                      <a:pt x="0" y="242292"/>
                    </a:lnTo>
                    <a:cubicBezTo>
                      <a:pt x="0" y="193874"/>
                      <a:pt x="4267" y="155674"/>
                      <a:pt x="12800" y="127695"/>
                    </a:cubicBezTo>
                    <a:cubicBezTo>
                      <a:pt x="21332" y="99715"/>
                      <a:pt x="37108" y="74613"/>
                      <a:pt x="60127" y="52388"/>
                    </a:cubicBezTo>
                    <a:cubicBezTo>
                      <a:pt x="83146" y="30163"/>
                      <a:pt x="112514" y="12700"/>
                      <a:pt x="14823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58A42F-C98A-BBB2-638D-05AD815855B8}"/>
              </a:ext>
            </a:extLst>
          </p:cNvPr>
          <p:cNvSpPr txBox="1"/>
          <p:nvPr/>
        </p:nvSpPr>
        <p:spPr>
          <a:xfrm>
            <a:off x="6229076" y="1200157"/>
            <a:ext cx="4710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Unrestricted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97F966-5716-61B3-3BE7-F3FE28DF1B9E}"/>
              </a:ext>
            </a:extLst>
          </p:cNvPr>
          <p:cNvSpPr txBox="1"/>
          <p:nvPr/>
        </p:nvSpPr>
        <p:spPr>
          <a:xfrm>
            <a:off x="6301737" y="1907187"/>
            <a:ext cx="41916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Definition: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In the unrestricted model, processes can request and hold resources without any specific constraints or limitations, potentially leading to deadlock situations.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Example:</a:t>
            </a:r>
            <a:r>
              <a:rPr lang="en-US" altLang="ko-KR" sz="14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cs typeface="Arial" pitchFamily="34" charset="0"/>
              </a:rPr>
              <a:t> Imagine a group of people who are trying to enter a building. There are two doors, but only one of them is open. However, the people are all trying to enter through the same door, which is causing a traffic jam.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b="1" dirty="0">
                <a:solidFill>
                  <a:srgbClr val="FF0000"/>
                </a:solidFill>
                <a:cs typeface="Arial" pitchFamily="34" charset="0"/>
              </a:rPr>
              <a:t>Detection:</a:t>
            </a:r>
            <a:r>
              <a:rPr lang="en-US" altLang="ko-KR" sz="1400" dirty="0">
                <a:cs typeface="Arial" pitchFamily="34" charset="0"/>
              </a:rPr>
              <a:t> A resource allocation graph is a graph that shows the allocation of resources to processes. A deadlock can be detected by looking for cycles in the resource allocation graph.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sz="1400" b="1" i="0" dirty="0">
                <a:solidFill>
                  <a:srgbClr val="FF0000"/>
                </a:solidFill>
                <a:effectLst/>
                <a:latin typeface="Google Sans"/>
              </a:rPr>
              <a:t>Prevention:</a:t>
            </a:r>
            <a:r>
              <a:rPr lang="en-US" sz="14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en-US" sz="1400" dirty="0">
                <a:solidFill>
                  <a:srgbClr val="1F1F1F"/>
                </a:solidFill>
                <a:latin typeface="Google Sans"/>
              </a:rPr>
              <a:t> </a:t>
            </a:r>
            <a:r>
              <a:rPr lang="en-US" sz="1400" dirty="0">
                <a:solidFill>
                  <a:srgbClr val="1F1F1F"/>
                </a:solidFill>
              </a:rPr>
              <a:t>Require processes to request resources in a specific order.</a:t>
            </a:r>
            <a:endParaRPr lang="en-US" altLang="ko-KR" sz="1400" dirty="0">
              <a:cs typeface="Arial" pitchFamily="34" charset="0"/>
            </a:endParaRPr>
          </a:p>
        </p:txBody>
      </p:sp>
      <p:pic>
        <p:nvPicPr>
          <p:cNvPr id="4106" name="Picture 10" descr="The Productivity Heroes | Motion design animation, Walking animation,  Animation">
            <a:extLst>
              <a:ext uri="{FF2B5EF4-FFF2-40B4-BE49-F238E27FC236}">
                <a16:creationId xmlns:a16="http://schemas.microsoft.com/office/drawing/2014/main" id="{3283A616-0F80-7FEC-F5D9-4AA9F90BF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21" y="1963094"/>
            <a:ext cx="4280075" cy="321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26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101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B4140D-F70D-4433-8524-661E52B3F1C6}"/>
              </a:ext>
            </a:extLst>
          </p:cNvPr>
          <p:cNvSpPr/>
          <p:nvPr/>
        </p:nvSpPr>
        <p:spPr>
          <a:xfrm>
            <a:off x="3498572" y="1741840"/>
            <a:ext cx="5059018" cy="3428053"/>
          </a:xfrm>
          <a:custGeom>
            <a:avLst/>
            <a:gdLst>
              <a:gd name="connsiteX0" fmla="*/ 2193607 w 2321888"/>
              <a:gd name="connsiteY0" fmla="*/ 0 h 1877378"/>
              <a:gd name="connsiteX1" fmla="*/ 2279332 w 2321888"/>
              <a:gd name="connsiteY1" fmla="*/ 33337 h 1877378"/>
              <a:gd name="connsiteX2" fmla="*/ 2320290 w 2321888"/>
              <a:gd name="connsiteY2" fmla="*/ 152400 h 1877378"/>
              <a:gd name="connsiteX3" fmla="*/ 2114550 w 2321888"/>
              <a:gd name="connsiteY3" fmla="*/ 1479232 h 1877378"/>
              <a:gd name="connsiteX4" fmla="*/ 1984057 w 2321888"/>
              <a:gd name="connsiteY4" fmla="*/ 1609725 h 1877378"/>
              <a:gd name="connsiteX5" fmla="*/ 869124 w 2321888"/>
              <a:gd name="connsiteY5" fmla="*/ 1590997 h 1877378"/>
              <a:gd name="connsiteX6" fmla="*/ 947738 w 2321888"/>
              <a:gd name="connsiteY6" fmla="*/ 1877378 h 1877378"/>
              <a:gd name="connsiteX7" fmla="*/ 517223 w 2321888"/>
              <a:gd name="connsiteY7" fmla="*/ 1585086 h 1877378"/>
              <a:gd name="connsiteX8" fmla="*/ 282892 w 2321888"/>
              <a:gd name="connsiteY8" fmla="*/ 1581150 h 1877378"/>
              <a:gd name="connsiteX9" fmla="*/ 152400 w 2321888"/>
              <a:gd name="connsiteY9" fmla="*/ 1450657 h 1877378"/>
              <a:gd name="connsiteX10" fmla="*/ 0 w 2321888"/>
              <a:gd name="connsiteY10" fmla="*/ 254317 h 1877378"/>
              <a:gd name="connsiteX11" fmla="*/ 130492 w 2321888"/>
              <a:gd name="connsiteY11" fmla="*/ 123825 h 1877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21888" h="1877378">
                <a:moveTo>
                  <a:pt x="2193607" y="0"/>
                </a:moveTo>
                <a:cubicBezTo>
                  <a:pt x="2225992" y="0"/>
                  <a:pt x="2256472" y="12382"/>
                  <a:pt x="2279332" y="33337"/>
                </a:cubicBezTo>
                <a:cubicBezTo>
                  <a:pt x="2312670" y="62865"/>
                  <a:pt x="2326957" y="108585"/>
                  <a:pt x="2320290" y="152400"/>
                </a:cubicBezTo>
                <a:lnTo>
                  <a:pt x="2114550" y="1479232"/>
                </a:lnTo>
                <a:cubicBezTo>
                  <a:pt x="2114550" y="1550670"/>
                  <a:pt x="2055495" y="1609725"/>
                  <a:pt x="1984057" y="1609725"/>
                </a:cubicBezTo>
                <a:lnTo>
                  <a:pt x="869124" y="1590997"/>
                </a:lnTo>
                <a:lnTo>
                  <a:pt x="947738" y="1877378"/>
                </a:lnTo>
                <a:lnTo>
                  <a:pt x="517223" y="1585086"/>
                </a:lnTo>
                <a:lnTo>
                  <a:pt x="282892" y="1581150"/>
                </a:lnTo>
                <a:cubicBezTo>
                  <a:pt x="211455" y="1581150"/>
                  <a:pt x="152400" y="1522095"/>
                  <a:pt x="152400" y="1450657"/>
                </a:cubicBezTo>
                <a:lnTo>
                  <a:pt x="0" y="254317"/>
                </a:lnTo>
                <a:cubicBezTo>
                  <a:pt x="0" y="182880"/>
                  <a:pt x="59055" y="123825"/>
                  <a:pt x="130492" y="123825"/>
                </a:cubicBezTo>
                <a:close/>
              </a:path>
            </a:pathLst>
          </a:custGeom>
          <a:noFill/>
          <a:ln w="444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14F30D-37F0-4B94-BB6E-393EBBAD4F8F}"/>
              </a:ext>
            </a:extLst>
          </p:cNvPr>
          <p:cNvGrpSpPr/>
          <p:nvPr/>
        </p:nvGrpSpPr>
        <p:grpSpPr>
          <a:xfrm>
            <a:off x="7156175" y="718998"/>
            <a:ext cx="3296370" cy="2277649"/>
            <a:chOff x="6987253" y="1062393"/>
            <a:chExt cx="2613391" cy="180574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8CD5478-1821-4D79-B96A-DE3CB12B6125}"/>
                </a:ext>
              </a:extLst>
            </p:cNvPr>
            <p:cNvSpPr>
              <a:spLocks noChangeAspect="1"/>
            </p:cNvSpPr>
            <p:nvPr/>
          </p:nvSpPr>
          <p:spPr>
            <a:xfrm rot="20995473">
              <a:off x="6987253" y="1469605"/>
              <a:ext cx="1378735" cy="1398528"/>
            </a:xfrm>
            <a:custGeom>
              <a:avLst/>
              <a:gdLst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768527 w 1386945"/>
                <a:gd name="connsiteY3" fmla="*/ 0 h 1398528"/>
                <a:gd name="connsiteX4" fmla="*/ 972253 w 1386945"/>
                <a:gd name="connsiteY4" fmla="*/ 54588 h 1398528"/>
                <a:gd name="connsiteX5" fmla="*/ 969334 w 1386945"/>
                <a:gd name="connsiteY5" fmla="*/ 228103 h 1398528"/>
                <a:gd name="connsiteX6" fmla="*/ 964004 w 1386945"/>
                <a:gd name="connsiteY6" fmla="*/ 226675 h 1398528"/>
                <a:gd name="connsiteX7" fmla="*/ 1079866 w 1386945"/>
                <a:gd name="connsiteY7" fmla="*/ 316610 h 1398528"/>
                <a:gd name="connsiteX8" fmla="*/ 1234336 w 1386945"/>
                <a:gd name="connsiteY8" fmla="*/ 278200 h 1398528"/>
                <a:gd name="connsiteX9" fmla="*/ 1333355 w 1386945"/>
                <a:gd name="connsiteY9" fmla="*/ 464426 h 1398528"/>
                <a:gd name="connsiteX10" fmla="*/ 1223290 w 1386945"/>
                <a:gd name="connsiteY10" fmla="*/ 563656 h 1398528"/>
                <a:gd name="connsiteX11" fmla="*/ 1241255 w 1386945"/>
                <a:gd name="connsiteY11" fmla="*/ 720028 h 1398528"/>
                <a:gd name="connsiteX12" fmla="*/ 1378735 w 1386945"/>
                <a:gd name="connsiteY12" fmla="*/ 796347 h 1398528"/>
                <a:gd name="connsiteX13" fmla="*/ 1324146 w 1386945"/>
                <a:gd name="connsiteY13" fmla="*/ 1000074 h 1398528"/>
                <a:gd name="connsiteX14" fmla="*/ 1157323 w 1386945"/>
                <a:gd name="connsiteY14" fmla="*/ 997268 h 1398528"/>
                <a:gd name="connsiteX15" fmla="*/ 1082042 w 1386945"/>
                <a:gd name="connsiteY15" fmla="*/ 1092670 h 1398528"/>
                <a:gd name="connsiteX16" fmla="*/ 1136829 w 1386945"/>
                <a:gd name="connsiteY16" fmla="*/ 1235662 h 1398528"/>
                <a:gd name="connsiteX17" fmla="*/ 964059 w 1386945"/>
                <a:gd name="connsiteY17" fmla="*/ 1356637 h 1398528"/>
                <a:gd name="connsiteX18" fmla="*/ 833014 w 1386945"/>
                <a:gd name="connsiteY18" fmla="*/ 1242868 h 1398528"/>
                <a:gd name="connsiteX19" fmla="*/ 848962 w 1386945"/>
                <a:gd name="connsiteY19" fmla="*/ 1231702 h 1398528"/>
                <a:gd name="connsiteX20" fmla="*/ 691570 w 1386945"/>
                <a:gd name="connsiteY20" fmla="*/ 1255455 h 1398528"/>
                <a:gd name="connsiteX21" fmla="*/ 612145 w 1386945"/>
                <a:gd name="connsiteY21" fmla="*/ 1398528 h 1398528"/>
                <a:gd name="connsiteX22" fmla="*/ 408418 w 1386945"/>
                <a:gd name="connsiteY22" fmla="*/ 1343940 h 1398528"/>
                <a:gd name="connsiteX23" fmla="*/ 411171 w 1386945"/>
                <a:gd name="connsiteY23" fmla="*/ 1180323 h 1398528"/>
                <a:gd name="connsiteX24" fmla="*/ 296051 w 1386945"/>
                <a:gd name="connsiteY24" fmla="*/ 1090028 h 1398528"/>
                <a:gd name="connsiteX25" fmla="*/ 298691 w 1386945"/>
                <a:gd name="connsiteY25" fmla="*/ 1095691 h 1398528"/>
                <a:gd name="connsiteX26" fmla="*/ 128320 w 1386945"/>
                <a:gd name="connsiteY26" fmla="*/ 1128695 h 1398528"/>
                <a:gd name="connsiteX27" fmla="*/ 39183 w 1386945"/>
                <a:gd name="connsiteY27" fmla="*/ 937542 h 1398528"/>
                <a:gd name="connsiteX28" fmla="*/ 154405 w 1386945"/>
                <a:gd name="connsiteY28" fmla="*/ 844117 h 1398528"/>
                <a:gd name="connsiteX29" fmla="*/ 135673 w 1386945"/>
                <a:gd name="connsiteY29" fmla="*/ 704255 h 1398528"/>
                <a:gd name="connsiteX30" fmla="*/ 0 w 1386945"/>
                <a:gd name="connsiteY30" fmla="*/ 628938 h 1398528"/>
                <a:gd name="connsiteX31" fmla="*/ 54588 w 1386945"/>
                <a:gd name="connsiteY31" fmla="*/ 425211 h 1398528"/>
                <a:gd name="connsiteX32" fmla="*/ 210062 w 1386945"/>
                <a:gd name="connsiteY32" fmla="*/ 427826 h 1398528"/>
                <a:gd name="connsiteX33" fmla="*/ 285437 w 1386945"/>
                <a:gd name="connsiteY33" fmla="*/ 326289 h 1398528"/>
                <a:gd name="connsiteX34" fmla="*/ 233363 w 1386945"/>
                <a:gd name="connsiteY34" fmla="*/ 165678 h 1398528"/>
                <a:gd name="connsiteX35" fmla="*/ 412228 w 1386945"/>
                <a:gd name="connsiteY35" fmla="*/ 53911 h 1398528"/>
                <a:gd name="connsiteX36" fmla="*/ 537137 w 1386945"/>
                <a:gd name="connsiteY36" fmla="*/ 174382 h 1398528"/>
                <a:gd name="connsiteX37" fmla="*/ 535882 w 1386945"/>
                <a:gd name="connsiteY37" fmla="*/ 175167 h 1398528"/>
                <a:gd name="connsiteX38" fmla="*/ 689625 w 1386945"/>
                <a:gd name="connsiteY38" fmla="*/ 153155 h 1398528"/>
                <a:gd name="connsiteX39" fmla="*/ 684296 w 1386945"/>
                <a:gd name="connsiteY39" fmla="*/ 151727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6051 w 1386945"/>
                <a:gd name="connsiteY25" fmla="*/ 1090028 h 1398528"/>
                <a:gd name="connsiteX26" fmla="*/ 298691 w 1386945"/>
                <a:gd name="connsiteY26" fmla="*/ 1095691 h 1398528"/>
                <a:gd name="connsiteX27" fmla="*/ 128320 w 1386945"/>
                <a:gd name="connsiteY27" fmla="*/ 1128695 h 1398528"/>
                <a:gd name="connsiteX28" fmla="*/ 39183 w 1386945"/>
                <a:gd name="connsiteY28" fmla="*/ 937542 h 1398528"/>
                <a:gd name="connsiteX29" fmla="*/ 154405 w 1386945"/>
                <a:gd name="connsiteY29" fmla="*/ 844117 h 1398528"/>
                <a:gd name="connsiteX30" fmla="*/ 135673 w 1386945"/>
                <a:gd name="connsiteY30" fmla="*/ 704255 h 1398528"/>
                <a:gd name="connsiteX31" fmla="*/ 0 w 1386945"/>
                <a:gd name="connsiteY31" fmla="*/ 628938 h 1398528"/>
                <a:gd name="connsiteX32" fmla="*/ 54588 w 1386945"/>
                <a:gd name="connsiteY32" fmla="*/ 425211 h 1398528"/>
                <a:gd name="connsiteX33" fmla="*/ 210062 w 1386945"/>
                <a:gd name="connsiteY33" fmla="*/ 427826 h 1398528"/>
                <a:gd name="connsiteX34" fmla="*/ 285437 w 1386945"/>
                <a:gd name="connsiteY34" fmla="*/ 326289 h 1398528"/>
                <a:gd name="connsiteX35" fmla="*/ 233363 w 1386945"/>
                <a:gd name="connsiteY35" fmla="*/ 165678 h 1398528"/>
                <a:gd name="connsiteX36" fmla="*/ 412228 w 1386945"/>
                <a:gd name="connsiteY36" fmla="*/ 53911 h 1398528"/>
                <a:gd name="connsiteX37" fmla="*/ 537137 w 1386945"/>
                <a:gd name="connsiteY37" fmla="*/ 174382 h 1398528"/>
                <a:gd name="connsiteX38" fmla="*/ 535882 w 1386945"/>
                <a:gd name="connsiteY38" fmla="*/ 175167 h 1398528"/>
                <a:gd name="connsiteX39" fmla="*/ 689625 w 1386945"/>
                <a:gd name="connsiteY39" fmla="*/ 153155 h 1398528"/>
                <a:gd name="connsiteX40" fmla="*/ 684296 w 1386945"/>
                <a:gd name="connsiteY40" fmla="*/ 151727 h 1398528"/>
                <a:gd name="connsiteX41" fmla="*/ 768527 w 1386945"/>
                <a:gd name="connsiteY41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6051 w 1386945"/>
                <a:gd name="connsiteY25" fmla="*/ 1090028 h 1398528"/>
                <a:gd name="connsiteX26" fmla="*/ 298691 w 1386945"/>
                <a:gd name="connsiteY26" fmla="*/ 1095691 h 1398528"/>
                <a:gd name="connsiteX27" fmla="*/ 128320 w 1386945"/>
                <a:gd name="connsiteY27" fmla="*/ 1128695 h 1398528"/>
                <a:gd name="connsiteX28" fmla="*/ 39183 w 1386945"/>
                <a:gd name="connsiteY28" fmla="*/ 937542 h 1398528"/>
                <a:gd name="connsiteX29" fmla="*/ 154405 w 1386945"/>
                <a:gd name="connsiteY29" fmla="*/ 844117 h 1398528"/>
                <a:gd name="connsiteX30" fmla="*/ 135673 w 1386945"/>
                <a:gd name="connsiteY30" fmla="*/ 704255 h 1398528"/>
                <a:gd name="connsiteX31" fmla="*/ 0 w 1386945"/>
                <a:gd name="connsiteY31" fmla="*/ 628938 h 1398528"/>
                <a:gd name="connsiteX32" fmla="*/ 54588 w 1386945"/>
                <a:gd name="connsiteY32" fmla="*/ 425211 h 1398528"/>
                <a:gd name="connsiteX33" fmla="*/ 210062 w 1386945"/>
                <a:gd name="connsiteY33" fmla="*/ 427826 h 1398528"/>
                <a:gd name="connsiteX34" fmla="*/ 285437 w 1386945"/>
                <a:gd name="connsiteY34" fmla="*/ 326289 h 1398528"/>
                <a:gd name="connsiteX35" fmla="*/ 233363 w 1386945"/>
                <a:gd name="connsiteY35" fmla="*/ 165678 h 1398528"/>
                <a:gd name="connsiteX36" fmla="*/ 412228 w 1386945"/>
                <a:gd name="connsiteY36" fmla="*/ 53911 h 1398528"/>
                <a:gd name="connsiteX37" fmla="*/ 537137 w 1386945"/>
                <a:gd name="connsiteY37" fmla="*/ 174382 h 1398528"/>
                <a:gd name="connsiteX38" fmla="*/ 535882 w 1386945"/>
                <a:gd name="connsiteY38" fmla="*/ 175167 h 1398528"/>
                <a:gd name="connsiteX39" fmla="*/ 689625 w 1386945"/>
                <a:gd name="connsiteY39" fmla="*/ 153155 h 1398528"/>
                <a:gd name="connsiteX40" fmla="*/ 684296 w 1386945"/>
                <a:gd name="connsiteY40" fmla="*/ 151727 h 1398528"/>
                <a:gd name="connsiteX41" fmla="*/ 768527 w 1386945"/>
                <a:gd name="connsiteY41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6051 w 1386945"/>
                <a:gd name="connsiteY25" fmla="*/ 1090028 h 1398528"/>
                <a:gd name="connsiteX26" fmla="*/ 298691 w 1386945"/>
                <a:gd name="connsiteY26" fmla="*/ 1095691 h 1398528"/>
                <a:gd name="connsiteX27" fmla="*/ 128320 w 1386945"/>
                <a:gd name="connsiteY27" fmla="*/ 1128695 h 1398528"/>
                <a:gd name="connsiteX28" fmla="*/ 39183 w 1386945"/>
                <a:gd name="connsiteY28" fmla="*/ 937542 h 1398528"/>
                <a:gd name="connsiteX29" fmla="*/ 154405 w 1386945"/>
                <a:gd name="connsiteY29" fmla="*/ 844117 h 1398528"/>
                <a:gd name="connsiteX30" fmla="*/ 135673 w 1386945"/>
                <a:gd name="connsiteY30" fmla="*/ 704255 h 1398528"/>
                <a:gd name="connsiteX31" fmla="*/ 0 w 1386945"/>
                <a:gd name="connsiteY31" fmla="*/ 628938 h 1398528"/>
                <a:gd name="connsiteX32" fmla="*/ 54588 w 1386945"/>
                <a:gd name="connsiteY32" fmla="*/ 425211 h 1398528"/>
                <a:gd name="connsiteX33" fmla="*/ 210062 w 1386945"/>
                <a:gd name="connsiteY33" fmla="*/ 427826 h 1398528"/>
                <a:gd name="connsiteX34" fmla="*/ 285437 w 1386945"/>
                <a:gd name="connsiteY34" fmla="*/ 326289 h 1398528"/>
                <a:gd name="connsiteX35" fmla="*/ 233363 w 1386945"/>
                <a:gd name="connsiteY35" fmla="*/ 165678 h 1398528"/>
                <a:gd name="connsiteX36" fmla="*/ 412228 w 1386945"/>
                <a:gd name="connsiteY36" fmla="*/ 53911 h 1398528"/>
                <a:gd name="connsiteX37" fmla="*/ 537137 w 1386945"/>
                <a:gd name="connsiteY37" fmla="*/ 174382 h 1398528"/>
                <a:gd name="connsiteX38" fmla="*/ 535882 w 1386945"/>
                <a:gd name="connsiteY38" fmla="*/ 175167 h 1398528"/>
                <a:gd name="connsiteX39" fmla="*/ 689625 w 1386945"/>
                <a:gd name="connsiteY39" fmla="*/ 153155 h 1398528"/>
                <a:gd name="connsiteX40" fmla="*/ 684296 w 1386945"/>
                <a:gd name="connsiteY40" fmla="*/ 151727 h 1398528"/>
                <a:gd name="connsiteX41" fmla="*/ 768527 w 1386945"/>
                <a:gd name="connsiteY41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8691 w 1386945"/>
                <a:gd name="connsiteY25" fmla="*/ 1095691 h 1398528"/>
                <a:gd name="connsiteX26" fmla="*/ 128320 w 1386945"/>
                <a:gd name="connsiteY26" fmla="*/ 1128695 h 1398528"/>
                <a:gd name="connsiteX27" fmla="*/ 39183 w 1386945"/>
                <a:gd name="connsiteY27" fmla="*/ 937542 h 1398528"/>
                <a:gd name="connsiteX28" fmla="*/ 154405 w 1386945"/>
                <a:gd name="connsiteY28" fmla="*/ 844117 h 1398528"/>
                <a:gd name="connsiteX29" fmla="*/ 135673 w 1386945"/>
                <a:gd name="connsiteY29" fmla="*/ 704255 h 1398528"/>
                <a:gd name="connsiteX30" fmla="*/ 0 w 1386945"/>
                <a:gd name="connsiteY30" fmla="*/ 628938 h 1398528"/>
                <a:gd name="connsiteX31" fmla="*/ 54588 w 1386945"/>
                <a:gd name="connsiteY31" fmla="*/ 425211 h 1398528"/>
                <a:gd name="connsiteX32" fmla="*/ 210062 w 1386945"/>
                <a:gd name="connsiteY32" fmla="*/ 427826 h 1398528"/>
                <a:gd name="connsiteX33" fmla="*/ 285437 w 1386945"/>
                <a:gd name="connsiteY33" fmla="*/ 326289 h 1398528"/>
                <a:gd name="connsiteX34" fmla="*/ 233363 w 1386945"/>
                <a:gd name="connsiteY34" fmla="*/ 165678 h 1398528"/>
                <a:gd name="connsiteX35" fmla="*/ 412228 w 1386945"/>
                <a:gd name="connsiteY35" fmla="*/ 53911 h 1398528"/>
                <a:gd name="connsiteX36" fmla="*/ 537137 w 1386945"/>
                <a:gd name="connsiteY36" fmla="*/ 174382 h 1398528"/>
                <a:gd name="connsiteX37" fmla="*/ 535882 w 1386945"/>
                <a:gd name="connsiteY37" fmla="*/ 175167 h 1398528"/>
                <a:gd name="connsiteX38" fmla="*/ 689625 w 1386945"/>
                <a:gd name="connsiteY38" fmla="*/ 153155 h 1398528"/>
                <a:gd name="connsiteX39" fmla="*/ 684296 w 1386945"/>
                <a:gd name="connsiteY39" fmla="*/ 151727 h 1398528"/>
                <a:gd name="connsiteX40" fmla="*/ 768527 w 1386945"/>
                <a:gd name="connsiteY40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8691 w 1386945"/>
                <a:gd name="connsiteY25" fmla="*/ 1095691 h 1398528"/>
                <a:gd name="connsiteX26" fmla="*/ 128320 w 1386945"/>
                <a:gd name="connsiteY26" fmla="*/ 1128695 h 1398528"/>
                <a:gd name="connsiteX27" fmla="*/ 39183 w 1386945"/>
                <a:gd name="connsiteY27" fmla="*/ 937542 h 1398528"/>
                <a:gd name="connsiteX28" fmla="*/ 154405 w 1386945"/>
                <a:gd name="connsiteY28" fmla="*/ 844117 h 1398528"/>
                <a:gd name="connsiteX29" fmla="*/ 135673 w 1386945"/>
                <a:gd name="connsiteY29" fmla="*/ 704255 h 1398528"/>
                <a:gd name="connsiteX30" fmla="*/ 0 w 1386945"/>
                <a:gd name="connsiteY30" fmla="*/ 628938 h 1398528"/>
                <a:gd name="connsiteX31" fmla="*/ 54588 w 1386945"/>
                <a:gd name="connsiteY31" fmla="*/ 425211 h 1398528"/>
                <a:gd name="connsiteX32" fmla="*/ 210062 w 1386945"/>
                <a:gd name="connsiteY32" fmla="*/ 427826 h 1398528"/>
                <a:gd name="connsiteX33" fmla="*/ 285437 w 1386945"/>
                <a:gd name="connsiteY33" fmla="*/ 326289 h 1398528"/>
                <a:gd name="connsiteX34" fmla="*/ 233363 w 1386945"/>
                <a:gd name="connsiteY34" fmla="*/ 165678 h 1398528"/>
                <a:gd name="connsiteX35" fmla="*/ 412228 w 1386945"/>
                <a:gd name="connsiteY35" fmla="*/ 53911 h 1398528"/>
                <a:gd name="connsiteX36" fmla="*/ 537137 w 1386945"/>
                <a:gd name="connsiteY36" fmla="*/ 174382 h 1398528"/>
                <a:gd name="connsiteX37" fmla="*/ 535882 w 1386945"/>
                <a:gd name="connsiteY37" fmla="*/ 175167 h 1398528"/>
                <a:gd name="connsiteX38" fmla="*/ 689625 w 1386945"/>
                <a:gd name="connsiteY38" fmla="*/ 153155 h 1398528"/>
                <a:gd name="connsiteX39" fmla="*/ 684296 w 1386945"/>
                <a:gd name="connsiteY39" fmla="*/ 151727 h 1398528"/>
                <a:gd name="connsiteX40" fmla="*/ 768527 w 1386945"/>
                <a:gd name="connsiteY40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848962 w 1386945"/>
                <a:gd name="connsiteY20" fmla="*/ 1231702 h 1398528"/>
                <a:gd name="connsiteX21" fmla="*/ 691570 w 1386945"/>
                <a:gd name="connsiteY21" fmla="*/ 1255455 h 1398528"/>
                <a:gd name="connsiteX22" fmla="*/ 612145 w 1386945"/>
                <a:gd name="connsiteY22" fmla="*/ 1398528 h 1398528"/>
                <a:gd name="connsiteX23" fmla="*/ 408418 w 1386945"/>
                <a:gd name="connsiteY23" fmla="*/ 1343940 h 1398528"/>
                <a:gd name="connsiteX24" fmla="*/ 411171 w 1386945"/>
                <a:gd name="connsiteY24" fmla="*/ 1180323 h 1398528"/>
                <a:gd name="connsiteX25" fmla="*/ 298691 w 1386945"/>
                <a:gd name="connsiteY25" fmla="*/ 1095691 h 1398528"/>
                <a:gd name="connsiteX26" fmla="*/ 128320 w 1386945"/>
                <a:gd name="connsiteY26" fmla="*/ 1128695 h 1398528"/>
                <a:gd name="connsiteX27" fmla="*/ 39183 w 1386945"/>
                <a:gd name="connsiteY27" fmla="*/ 937542 h 1398528"/>
                <a:gd name="connsiteX28" fmla="*/ 154405 w 1386945"/>
                <a:gd name="connsiteY28" fmla="*/ 844117 h 1398528"/>
                <a:gd name="connsiteX29" fmla="*/ 135673 w 1386945"/>
                <a:gd name="connsiteY29" fmla="*/ 704255 h 1398528"/>
                <a:gd name="connsiteX30" fmla="*/ 0 w 1386945"/>
                <a:gd name="connsiteY30" fmla="*/ 628938 h 1398528"/>
                <a:gd name="connsiteX31" fmla="*/ 54588 w 1386945"/>
                <a:gd name="connsiteY31" fmla="*/ 425211 h 1398528"/>
                <a:gd name="connsiteX32" fmla="*/ 210062 w 1386945"/>
                <a:gd name="connsiteY32" fmla="*/ 427826 h 1398528"/>
                <a:gd name="connsiteX33" fmla="*/ 285437 w 1386945"/>
                <a:gd name="connsiteY33" fmla="*/ 326289 h 1398528"/>
                <a:gd name="connsiteX34" fmla="*/ 233363 w 1386945"/>
                <a:gd name="connsiteY34" fmla="*/ 165678 h 1398528"/>
                <a:gd name="connsiteX35" fmla="*/ 412228 w 1386945"/>
                <a:gd name="connsiteY35" fmla="*/ 53911 h 1398528"/>
                <a:gd name="connsiteX36" fmla="*/ 537137 w 1386945"/>
                <a:gd name="connsiteY36" fmla="*/ 174382 h 1398528"/>
                <a:gd name="connsiteX37" fmla="*/ 535882 w 1386945"/>
                <a:gd name="connsiteY37" fmla="*/ 175167 h 1398528"/>
                <a:gd name="connsiteX38" fmla="*/ 689625 w 1386945"/>
                <a:gd name="connsiteY38" fmla="*/ 153155 h 1398528"/>
                <a:gd name="connsiteX39" fmla="*/ 684296 w 1386945"/>
                <a:gd name="connsiteY39" fmla="*/ 151727 h 1398528"/>
                <a:gd name="connsiteX40" fmla="*/ 768527 w 1386945"/>
                <a:gd name="connsiteY40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42868 h 1398528"/>
                <a:gd name="connsiteX20" fmla="*/ 691570 w 1386945"/>
                <a:gd name="connsiteY20" fmla="*/ 1255455 h 1398528"/>
                <a:gd name="connsiteX21" fmla="*/ 612145 w 1386945"/>
                <a:gd name="connsiteY21" fmla="*/ 1398528 h 1398528"/>
                <a:gd name="connsiteX22" fmla="*/ 408418 w 1386945"/>
                <a:gd name="connsiteY22" fmla="*/ 1343940 h 1398528"/>
                <a:gd name="connsiteX23" fmla="*/ 411171 w 1386945"/>
                <a:gd name="connsiteY23" fmla="*/ 1180323 h 1398528"/>
                <a:gd name="connsiteX24" fmla="*/ 298691 w 1386945"/>
                <a:gd name="connsiteY24" fmla="*/ 1095691 h 1398528"/>
                <a:gd name="connsiteX25" fmla="*/ 128320 w 1386945"/>
                <a:gd name="connsiteY25" fmla="*/ 1128695 h 1398528"/>
                <a:gd name="connsiteX26" fmla="*/ 39183 w 1386945"/>
                <a:gd name="connsiteY26" fmla="*/ 937542 h 1398528"/>
                <a:gd name="connsiteX27" fmla="*/ 154405 w 1386945"/>
                <a:gd name="connsiteY27" fmla="*/ 844117 h 1398528"/>
                <a:gd name="connsiteX28" fmla="*/ 135673 w 1386945"/>
                <a:gd name="connsiteY28" fmla="*/ 704255 h 1398528"/>
                <a:gd name="connsiteX29" fmla="*/ 0 w 1386945"/>
                <a:gd name="connsiteY29" fmla="*/ 628938 h 1398528"/>
                <a:gd name="connsiteX30" fmla="*/ 54588 w 1386945"/>
                <a:gd name="connsiteY30" fmla="*/ 425211 h 1398528"/>
                <a:gd name="connsiteX31" fmla="*/ 210062 w 1386945"/>
                <a:gd name="connsiteY31" fmla="*/ 427826 h 1398528"/>
                <a:gd name="connsiteX32" fmla="*/ 285437 w 1386945"/>
                <a:gd name="connsiteY32" fmla="*/ 326289 h 1398528"/>
                <a:gd name="connsiteX33" fmla="*/ 233363 w 1386945"/>
                <a:gd name="connsiteY33" fmla="*/ 165678 h 1398528"/>
                <a:gd name="connsiteX34" fmla="*/ 412228 w 1386945"/>
                <a:gd name="connsiteY34" fmla="*/ 53911 h 1398528"/>
                <a:gd name="connsiteX35" fmla="*/ 537137 w 1386945"/>
                <a:gd name="connsiteY35" fmla="*/ 174382 h 1398528"/>
                <a:gd name="connsiteX36" fmla="*/ 535882 w 1386945"/>
                <a:gd name="connsiteY36" fmla="*/ 175167 h 1398528"/>
                <a:gd name="connsiteX37" fmla="*/ 689625 w 1386945"/>
                <a:gd name="connsiteY37" fmla="*/ 153155 h 1398528"/>
                <a:gd name="connsiteX38" fmla="*/ 684296 w 1386945"/>
                <a:gd name="connsiteY38" fmla="*/ 151727 h 1398528"/>
                <a:gd name="connsiteX39" fmla="*/ 768527 w 1386945"/>
                <a:gd name="connsiteY39" fmla="*/ 0 h 1398528"/>
                <a:gd name="connsiteX0" fmla="*/ 1386945 w 1386945"/>
                <a:gd name="connsiteY0" fmla="*/ 331202 h 1398528"/>
                <a:gd name="connsiteX1" fmla="*/ 1384863 w 1386945"/>
                <a:gd name="connsiteY1" fmla="*/ 338970 h 1398528"/>
                <a:gd name="connsiteX2" fmla="*/ 1382746 w 1386945"/>
                <a:gd name="connsiteY2" fmla="*/ 335705 h 1398528"/>
                <a:gd name="connsiteX3" fmla="*/ 1386945 w 1386945"/>
                <a:gd name="connsiteY3" fmla="*/ 331202 h 1398528"/>
                <a:gd name="connsiteX4" fmla="*/ 768527 w 1386945"/>
                <a:gd name="connsiteY4" fmla="*/ 0 h 1398528"/>
                <a:gd name="connsiteX5" fmla="*/ 972253 w 1386945"/>
                <a:gd name="connsiteY5" fmla="*/ 54588 h 1398528"/>
                <a:gd name="connsiteX6" fmla="*/ 969334 w 1386945"/>
                <a:gd name="connsiteY6" fmla="*/ 228103 h 1398528"/>
                <a:gd name="connsiteX7" fmla="*/ 964004 w 1386945"/>
                <a:gd name="connsiteY7" fmla="*/ 226675 h 1398528"/>
                <a:gd name="connsiteX8" fmla="*/ 1079866 w 1386945"/>
                <a:gd name="connsiteY8" fmla="*/ 316610 h 1398528"/>
                <a:gd name="connsiteX9" fmla="*/ 1234336 w 1386945"/>
                <a:gd name="connsiteY9" fmla="*/ 278200 h 1398528"/>
                <a:gd name="connsiteX10" fmla="*/ 1333355 w 1386945"/>
                <a:gd name="connsiteY10" fmla="*/ 464426 h 1398528"/>
                <a:gd name="connsiteX11" fmla="*/ 1223290 w 1386945"/>
                <a:gd name="connsiteY11" fmla="*/ 563656 h 1398528"/>
                <a:gd name="connsiteX12" fmla="*/ 1241255 w 1386945"/>
                <a:gd name="connsiteY12" fmla="*/ 720028 h 1398528"/>
                <a:gd name="connsiteX13" fmla="*/ 1378735 w 1386945"/>
                <a:gd name="connsiteY13" fmla="*/ 796347 h 1398528"/>
                <a:gd name="connsiteX14" fmla="*/ 1324146 w 1386945"/>
                <a:gd name="connsiteY14" fmla="*/ 1000074 h 1398528"/>
                <a:gd name="connsiteX15" fmla="*/ 1157323 w 1386945"/>
                <a:gd name="connsiteY15" fmla="*/ 997268 h 1398528"/>
                <a:gd name="connsiteX16" fmla="*/ 1082042 w 1386945"/>
                <a:gd name="connsiteY16" fmla="*/ 1092670 h 1398528"/>
                <a:gd name="connsiteX17" fmla="*/ 1136829 w 1386945"/>
                <a:gd name="connsiteY17" fmla="*/ 1235662 h 1398528"/>
                <a:gd name="connsiteX18" fmla="*/ 964059 w 1386945"/>
                <a:gd name="connsiteY18" fmla="*/ 1356637 h 1398528"/>
                <a:gd name="connsiteX19" fmla="*/ 833014 w 1386945"/>
                <a:gd name="connsiteY19" fmla="*/ 1235724 h 1398528"/>
                <a:gd name="connsiteX20" fmla="*/ 691570 w 1386945"/>
                <a:gd name="connsiteY20" fmla="*/ 1255455 h 1398528"/>
                <a:gd name="connsiteX21" fmla="*/ 612145 w 1386945"/>
                <a:gd name="connsiteY21" fmla="*/ 1398528 h 1398528"/>
                <a:gd name="connsiteX22" fmla="*/ 408418 w 1386945"/>
                <a:gd name="connsiteY22" fmla="*/ 1343940 h 1398528"/>
                <a:gd name="connsiteX23" fmla="*/ 411171 w 1386945"/>
                <a:gd name="connsiteY23" fmla="*/ 1180323 h 1398528"/>
                <a:gd name="connsiteX24" fmla="*/ 298691 w 1386945"/>
                <a:gd name="connsiteY24" fmla="*/ 1095691 h 1398528"/>
                <a:gd name="connsiteX25" fmla="*/ 128320 w 1386945"/>
                <a:gd name="connsiteY25" fmla="*/ 1128695 h 1398528"/>
                <a:gd name="connsiteX26" fmla="*/ 39183 w 1386945"/>
                <a:gd name="connsiteY26" fmla="*/ 937542 h 1398528"/>
                <a:gd name="connsiteX27" fmla="*/ 154405 w 1386945"/>
                <a:gd name="connsiteY27" fmla="*/ 844117 h 1398528"/>
                <a:gd name="connsiteX28" fmla="*/ 135673 w 1386945"/>
                <a:gd name="connsiteY28" fmla="*/ 704255 h 1398528"/>
                <a:gd name="connsiteX29" fmla="*/ 0 w 1386945"/>
                <a:gd name="connsiteY29" fmla="*/ 628938 h 1398528"/>
                <a:gd name="connsiteX30" fmla="*/ 54588 w 1386945"/>
                <a:gd name="connsiteY30" fmla="*/ 425211 h 1398528"/>
                <a:gd name="connsiteX31" fmla="*/ 210062 w 1386945"/>
                <a:gd name="connsiteY31" fmla="*/ 427826 h 1398528"/>
                <a:gd name="connsiteX32" fmla="*/ 285437 w 1386945"/>
                <a:gd name="connsiteY32" fmla="*/ 326289 h 1398528"/>
                <a:gd name="connsiteX33" fmla="*/ 233363 w 1386945"/>
                <a:gd name="connsiteY33" fmla="*/ 165678 h 1398528"/>
                <a:gd name="connsiteX34" fmla="*/ 412228 w 1386945"/>
                <a:gd name="connsiteY34" fmla="*/ 53911 h 1398528"/>
                <a:gd name="connsiteX35" fmla="*/ 537137 w 1386945"/>
                <a:gd name="connsiteY35" fmla="*/ 174382 h 1398528"/>
                <a:gd name="connsiteX36" fmla="*/ 535882 w 1386945"/>
                <a:gd name="connsiteY36" fmla="*/ 175167 h 1398528"/>
                <a:gd name="connsiteX37" fmla="*/ 689625 w 1386945"/>
                <a:gd name="connsiteY37" fmla="*/ 153155 h 1398528"/>
                <a:gd name="connsiteX38" fmla="*/ 684296 w 1386945"/>
                <a:gd name="connsiteY38" fmla="*/ 151727 h 1398528"/>
                <a:gd name="connsiteX39" fmla="*/ 768527 w 1386945"/>
                <a:gd name="connsiteY39" fmla="*/ 0 h 1398528"/>
                <a:gd name="connsiteX0" fmla="*/ 1382746 w 1384863"/>
                <a:gd name="connsiteY0" fmla="*/ 335705 h 1398528"/>
                <a:gd name="connsiteX1" fmla="*/ 1384863 w 1384863"/>
                <a:gd name="connsiteY1" fmla="*/ 338970 h 1398528"/>
                <a:gd name="connsiteX2" fmla="*/ 1382746 w 1384863"/>
                <a:gd name="connsiteY2" fmla="*/ 335705 h 1398528"/>
                <a:gd name="connsiteX3" fmla="*/ 768527 w 1384863"/>
                <a:gd name="connsiteY3" fmla="*/ 0 h 1398528"/>
                <a:gd name="connsiteX4" fmla="*/ 972253 w 1384863"/>
                <a:gd name="connsiteY4" fmla="*/ 54588 h 1398528"/>
                <a:gd name="connsiteX5" fmla="*/ 969334 w 1384863"/>
                <a:gd name="connsiteY5" fmla="*/ 228103 h 1398528"/>
                <a:gd name="connsiteX6" fmla="*/ 964004 w 1384863"/>
                <a:gd name="connsiteY6" fmla="*/ 226675 h 1398528"/>
                <a:gd name="connsiteX7" fmla="*/ 1079866 w 1384863"/>
                <a:gd name="connsiteY7" fmla="*/ 316610 h 1398528"/>
                <a:gd name="connsiteX8" fmla="*/ 1234336 w 1384863"/>
                <a:gd name="connsiteY8" fmla="*/ 278200 h 1398528"/>
                <a:gd name="connsiteX9" fmla="*/ 1333355 w 1384863"/>
                <a:gd name="connsiteY9" fmla="*/ 464426 h 1398528"/>
                <a:gd name="connsiteX10" fmla="*/ 1223290 w 1384863"/>
                <a:gd name="connsiteY10" fmla="*/ 563656 h 1398528"/>
                <a:gd name="connsiteX11" fmla="*/ 1241255 w 1384863"/>
                <a:gd name="connsiteY11" fmla="*/ 720028 h 1398528"/>
                <a:gd name="connsiteX12" fmla="*/ 1378735 w 1384863"/>
                <a:gd name="connsiteY12" fmla="*/ 796347 h 1398528"/>
                <a:gd name="connsiteX13" fmla="*/ 1324146 w 1384863"/>
                <a:gd name="connsiteY13" fmla="*/ 1000074 h 1398528"/>
                <a:gd name="connsiteX14" fmla="*/ 1157323 w 1384863"/>
                <a:gd name="connsiteY14" fmla="*/ 997268 h 1398528"/>
                <a:gd name="connsiteX15" fmla="*/ 1082042 w 1384863"/>
                <a:gd name="connsiteY15" fmla="*/ 1092670 h 1398528"/>
                <a:gd name="connsiteX16" fmla="*/ 1136829 w 1384863"/>
                <a:gd name="connsiteY16" fmla="*/ 1235662 h 1398528"/>
                <a:gd name="connsiteX17" fmla="*/ 964059 w 1384863"/>
                <a:gd name="connsiteY17" fmla="*/ 1356637 h 1398528"/>
                <a:gd name="connsiteX18" fmla="*/ 833014 w 1384863"/>
                <a:gd name="connsiteY18" fmla="*/ 1235724 h 1398528"/>
                <a:gd name="connsiteX19" fmla="*/ 691570 w 1384863"/>
                <a:gd name="connsiteY19" fmla="*/ 1255455 h 1398528"/>
                <a:gd name="connsiteX20" fmla="*/ 612145 w 1384863"/>
                <a:gd name="connsiteY20" fmla="*/ 1398528 h 1398528"/>
                <a:gd name="connsiteX21" fmla="*/ 408418 w 1384863"/>
                <a:gd name="connsiteY21" fmla="*/ 1343940 h 1398528"/>
                <a:gd name="connsiteX22" fmla="*/ 411171 w 1384863"/>
                <a:gd name="connsiteY22" fmla="*/ 1180323 h 1398528"/>
                <a:gd name="connsiteX23" fmla="*/ 298691 w 1384863"/>
                <a:gd name="connsiteY23" fmla="*/ 1095691 h 1398528"/>
                <a:gd name="connsiteX24" fmla="*/ 128320 w 1384863"/>
                <a:gd name="connsiteY24" fmla="*/ 1128695 h 1398528"/>
                <a:gd name="connsiteX25" fmla="*/ 39183 w 1384863"/>
                <a:gd name="connsiteY25" fmla="*/ 937542 h 1398528"/>
                <a:gd name="connsiteX26" fmla="*/ 154405 w 1384863"/>
                <a:gd name="connsiteY26" fmla="*/ 844117 h 1398528"/>
                <a:gd name="connsiteX27" fmla="*/ 135673 w 1384863"/>
                <a:gd name="connsiteY27" fmla="*/ 704255 h 1398528"/>
                <a:gd name="connsiteX28" fmla="*/ 0 w 1384863"/>
                <a:gd name="connsiteY28" fmla="*/ 628938 h 1398528"/>
                <a:gd name="connsiteX29" fmla="*/ 54588 w 1384863"/>
                <a:gd name="connsiteY29" fmla="*/ 425211 h 1398528"/>
                <a:gd name="connsiteX30" fmla="*/ 210062 w 1384863"/>
                <a:gd name="connsiteY30" fmla="*/ 427826 h 1398528"/>
                <a:gd name="connsiteX31" fmla="*/ 285437 w 1384863"/>
                <a:gd name="connsiteY31" fmla="*/ 326289 h 1398528"/>
                <a:gd name="connsiteX32" fmla="*/ 233363 w 1384863"/>
                <a:gd name="connsiteY32" fmla="*/ 165678 h 1398528"/>
                <a:gd name="connsiteX33" fmla="*/ 412228 w 1384863"/>
                <a:gd name="connsiteY33" fmla="*/ 53911 h 1398528"/>
                <a:gd name="connsiteX34" fmla="*/ 537137 w 1384863"/>
                <a:gd name="connsiteY34" fmla="*/ 174382 h 1398528"/>
                <a:gd name="connsiteX35" fmla="*/ 535882 w 1384863"/>
                <a:gd name="connsiteY35" fmla="*/ 175167 h 1398528"/>
                <a:gd name="connsiteX36" fmla="*/ 689625 w 1384863"/>
                <a:gd name="connsiteY36" fmla="*/ 153155 h 1398528"/>
                <a:gd name="connsiteX37" fmla="*/ 684296 w 1384863"/>
                <a:gd name="connsiteY37" fmla="*/ 151727 h 1398528"/>
                <a:gd name="connsiteX38" fmla="*/ 768527 w 1384863"/>
                <a:gd name="connsiteY38" fmla="*/ 0 h 1398528"/>
                <a:gd name="connsiteX0" fmla="*/ 768527 w 1378735"/>
                <a:gd name="connsiteY0" fmla="*/ 0 h 1398528"/>
                <a:gd name="connsiteX1" fmla="*/ 972253 w 1378735"/>
                <a:gd name="connsiteY1" fmla="*/ 54588 h 1398528"/>
                <a:gd name="connsiteX2" fmla="*/ 969334 w 1378735"/>
                <a:gd name="connsiteY2" fmla="*/ 228103 h 1398528"/>
                <a:gd name="connsiteX3" fmla="*/ 964004 w 1378735"/>
                <a:gd name="connsiteY3" fmla="*/ 226675 h 1398528"/>
                <a:gd name="connsiteX4" fmla="*/ 1079866 w 1378735"/>
                <a:gd name="connsiteY4" fmla="*/ 316610 h 1398528"/>
                <a:gd name="connsiteX5" fmla="*/ 1234336 w 1378735"/>
                <a:gd name="connsiteY5" fmla="*/ 278200 h 1398528"/>
                <a:gd name="connsiteX6" fmla="*/ 1333355 w 1378735"/>
                <a:gd name="connsiteY6" fmla="*/ 464426 h 1398528"/>
                <a:gd name="connsiteX7" fmla="*/ 1223290 w 1378735"/>
                <a:gd name="connsiteY7" fmla="*/ 563656 h 1398528"/>
                <a:gd name="connsiteX8" fmla="*/ 1241255 w 1378735"/>
                <a:gd name="connsiteY8" fmla="*/ 720028 h 1398528"/>
                <a:gd name="connsiteX9" fmla="*/ 1378735 w 1378735"/>
                <a:gd name="connsiteY9" fmla="*/ 796347 h 1398528"/>
                <a:gd name="connsiteX10" fmla="*/ 1324146 w 1378735"/>
                <a:gd name="connsiteY10" fmla="*/ 1000074 h 1398528"/>
                <a:gd name="connsiteX11" fmla="*/ 1157323 w 1378735"/>
                <a:gd name="connsiteY11" fmla="*/ 997268 h 1398528"/>
                <a:gd name="connsiteX12" fmla="*/ 1082042 w 1378735"/>
                <a:gd name="connsiteY12" fmla="*/ 1092670 h 1398528"/>
                <a:gd name="connsiteX13" fmla="*/ 1136829 w 1378735"/>
                <a:gd name="connsiteY13" fmla="*/ 1235662 h 1398528"/>
                <a:gd name="connsiteX14" fmla="*/ 964059 w 1378735"/>
                <a:gd name="connsiteY14" fmla="*/ 1356637 h 1398528"/>
                <a:gd name="connsiteX15" fmla="*/ 833014 w 1378735"/>
                <a:gd name="connsiteY15" fmla="*/ 1235724 h 1398528"/>
                <a:gd name="connsiteX16" fmla="*/ 691570 w 1378735"/>
                <a:gd name="connsiteY16" fmla="*/ 1255455 h 1398528"/>
                <a:gd name="connsiteX17" fmla="*/ 612145 w 1378735"/>
                <a:gd name="connsiteY17" fmla="*/ 1398528 h 1398528"/>
                <a:gd name="connsiteX18" fmla="*/ 408418 w 1378735"/>
                <a:gd name="connsiteY18" fmla="*/ 1343940 h 1398528"/>
                <a:gd name="connsiteX19" fmla="*/ 411171 w 1378735"/>
                <a:gd name="connsiteY19" fmla="*/ 1180323 h 1398528"/>
                <a:gd name="connsiteX20" fmla="*/ 298691 w 1378735"/>
                <a:gd name="connsiteY20" fmla="*/ 1095691 h 1398528"/>
                <a:gd name="connsiteX21" fmla="*/ 128320 w 1378735"/>
                <a:gd name="connsiteY21" fmla="*/ 1128695 h 1398528"/>
                <a:gd name="connsiteX22" fmla="*/ 39183 w 1378735"/>
                <a:gd name="connsiteY22" fmla="*/ 937542 h 1398528"/>
                <a:gd name="connsiteX23" fmla="*/ 154405 w 1378735"/>
                <a:gd name="connsiteY23" fmla="*/ 844117 h 1398528"/>
                <a:gd name="connsiteX24" fmla="*/ 135673 w 1378735"/>
                <a:gd name="connsiteY24" fmla="*/ 704255 h 1398528"/>
                <a:gd name="connsiteX25" fmla="*/ 0 w 1378735"/>
                <a:gd name="connsiteY25" fmla="*/ 628938 h 1398528"/>
                <a:gd name="connsiteX26" fmla="*/ 54588 w 1378735"/>
                <a:gd name="connsiteY26" fmla="*/ 425211 h 1398528"/>
                <a:gd name="connsiteX27" fmla="*/ 210062 w 1378735"/>
                <a:gd name="connsiteY27" fmla="*/ 427826 h 1398528"/>
                <a:gd name="connsiteX28" fmla="*/ 285437 w 1378735"/>
                <a:gd name="connsiteY28" fmla="*/ 326289 h 1398528"/>
                <a:gd name="connsiteX29" fmla="*/ 233363 w 1378735"/>
                <a:gd name="connsiteY29" fmla="*/ 165678 h 1398528"/>
                <a:gd name="connsiteX30" fmla="*/ 412228 w 1378735"/>
                <a:gd name="connsiteY30" fmla="*/ 53911 h 1398528"/>
                <a:gd name="connsiteX31" fmla="*/ 537137 w 1378735"/>
                <a:gd name="connsiteY31" fmla="*/ 174382 h 1398528"/>
                <a:gd name="connsiteX32" fmla="*/ 535882 w 1378735"/>
                <a:gd name="connsiteY32" fmla="*/ 175167 h 1398528"/>
                <a:gd name="connsiteX33" fmla="*/ 689625 w 1378735"/>
                <a:gd name="connsiteY33" fmla="*/ 153155 h 1398528"/>
                <a:gd name="connsiteX34" fmla="*/ 684296 w 1378735"/>
                <a:gd name="connsiteY34" fmla="*/ 151727 h 1398528"/>
                <a:gd name="connsiteX35" fmla="*/ 768527 w 1378735"/>
                <a:gd name="connsiteY35" fmla="*/ 0 h 1398528"/>
                <a:gd name="connsiteX0" fmla="*/ 768527 w 1378735"/>
                <a:gd name="connsiteY0" fmla="*/ 0 h 1398528"/>
                <a:gd name="connsiteX1" fmla="*/ 972253 w 1378735"/>
                <a:gd name="connsiteY1" fmla="*/ 54588 h 1398528"/>
                <a:gd name="connsiteX2" fmla="*/ 969334 w 1378735"/>
                <a:gd name="connsiteY2" fmla="*/ 228103 h 1398528"/>
                <a:gd name="connsiteX3" fmla="*/ 1079866 w 1378735"/>
                <a:gd name="connsiteY3" fmla="*/ 316610 h 1398528"/>
                <a:gd name="connsiteX4" fmla="*/ 1234336 w 1378735"/>
                <a:gd name="connsiteY4" fmla="*/ 278200 h 1398528"/>
                <a:gd name="connsiteX5" fmla="*/ 1333355 w 1378735"/>
                <a:gd name="connsiteY5" fmla="*/ 464426 h 1398528"/>
                <a:gd name="connsiteX6" fmla="*/ 1223290 w 1378735"/>
                <a:gd name="connsiteY6" fmla="*/ 563656 h 1398528"/>
                <a:gd name="connsiteX7" fmla="*/ 1241255 w 1378735"/>
                <a:gd name="connsiteY7" fmla="*/ 720028 h 1398528"/>
                <a:gd name="connsiteX8" fmla="*/ 1378735 w 1378735"/>
                <a:gd name="connsiteY8" fmla="*/ 796347 h 1398528"/>
                <a:gd name="connsiteX9" fmla="*/ 1324146 w 1378735"/>
                <a:gd name="connsiteY9" fmla="*/ 1000074 h 1398528"/>
                <a:gd name="connsiteX10" fmla="*/ 1157323 w 1378735"/>
                <a:gd name="connsiteY10" fmla="*/ 997268 h 1398528"/>
                <a:gd name="connsiteX11" fmla="*/ 1082042 w 1378735"/>
                <a:gd name="connsiteY11" fmla="*/ 1092670 h 1398528"/>
                <a:gd name="connsiteX12" fmla="*/ 1136829 w 1378735"/>
                <a:gd name="connsiteY12" fmla="*/ 1235662 h 1398528"/>
                <a:gd name="connsiteX13" fmla="*/ 964059 w 1378735"/>
                <a:gd name="connsiteY13" fmla="*/ 1356637 h 1398528"/>
                <a:gd name="connsiteX14" fmla="*/ 833014 w 1378735"/>
                <a:gd name="connsiteY14" fmla="*/ 1235724 h 1398528"/>
                <a:gd name="connsiteX15" fmla="*/ 691570 w 1378735"/>
                <a:gd name="connsiteY15" fmla="*/ 1255455 h 1398528"/>
                <a:gd name="connsiteX16" fmla="*/ 612145 w 1378735"/>
                <a:gd name="connsiteY16" fmla="*/ 1398528 h 1398528"/>
                <a:gd name="connsiteX17" fmla="*/ 408418 w 1378735"/>
                <a:gd name="connsiteY17" fmla="*/ 1343940 h 1398528"/>
                <a:gd name="connsiteX18" fmla="*/ 411171 w 1378735"/>
                <a:gd name="connsiteY18" fmla="*/ 1180323 h 1398528"/>
                <a:gd name="connsiteX19" fmla="*/ 298691 w 1378735"/>
                <a:gd name="connsiteY19" fmla="*/ 1095691 h 1398528"/>
                <a:gd name="connsiteX20" fmla="*/ 128320 w 1378735"/>
                <a:gd name="connsiteY20" fmla="*/ 1128695 h 1398528"/>
                <a:gd name="connsiteX21" fmla="*/ 39183 w 1378735"/>
                <a:gd name="connsiteY21" fmla="*/ 937542 h 1398528"/>
                <a:gd name="connsiteX22" fmla="*/ 154405 w 1378735"/>
                <a:gd name="connsiteY22" fmla="*/ 844117 h 1398528"/>
                <a:gd name="connsiteX23" fmla="*/ 135673 w 1378735"/>
                <a:gd name="connsiteY23" fmla="*/ 704255 h 1398528"/>
                <a:gd name="connsiteX24" fmla="*/ 0 w 1378735"/>
                <a:gd name="connsiteY24" fmla="*/ 628938 h 1398528"/>
                <a:gd name="connsiteX25" fmla="*/ 54588 w 1378735"/>
                <a:gd name="connsiteY25" fmla="*/ 425211 h 1398528"/>
                <a:gd name="connsiteX26" fmla="*/ 210062 w 1378735"/>
                <a:gd name="connsiteY26" fmla="*/ 427826 h 1398528"/>
                <a:gd name="connsiteX27" fmla="*/ 285437 w 1378735"/>
                <a:gd name="connsiteY27" fmla="*/ 326289 h 1398528"/>
                <a:gd name="connsiteX28" fmla="*/ 233363 w 1378735"/>
                <a:gd name="connsiteY28" fmla="*/ 165678 h 1398528"/>
                <a:gd name="connsiteX29" fmla="*/ 412228 w 1378735"/>
                <a:gd name="connsiteY29" fmla="*/ 53911 h 1398528"/>
                <a:gd name="connsiteX30" fmla="*/ 537137 w 1378735"/>
                <a:gd name="connsiteY30" fmla="*/ 174382 h 1398528"/>
                <a:gd name="connsiteX31" fmla="*/ 535882 w 1378735"/>
                <a:gd name="connsiteY31" fmla="*/ 175167 h 1398528"/>
                <a:gd name="connsiteX32" fmla="*/ 689625 w 1378735"/>
                <a:gd name="connsiteY32" fmla="*/ 153155 h 1398528"/>
                <a:gd name="connsiteX33" fmla="*/ 684296 w 1378735"/>
                <a:gd name="connsiteY33" fmla="*/ 151727 h 1398528"/>
                <a:gd name="connsiteX34" fmla="*/ 768527 w 1378735"/>
                <a:gd name="connsiteY34" fmla="*/ 0 h 1398528"/>
                <a:gd name="connsiteX0" fmla="*/ 768527 w 1378735"/>
                <a:gd name="connsiteY0" fmla="*/ 0 h 1398528"/>
                <a:gd name="connsiteX1" fmla="*/ 972253 w 1378735"/>
                <a:gd name="connsiteY1" fmla="*/ 54588 h 1398528"/>
                <a:gd name="connsiteX2" fmla="*/ 969334 w 1378735"/>
                <a:gd name="connsiteY2" fmla="*/ 228103 h 1398528"/>
                <a:gd name="connsiteX3" fmla="*/ 1079866 w 1378735"/>
                <a:gd name="connsiteY3" fmla="*/ 316610 h 1398528"/>
                <a:gd name="connsiteX4" fmla="*/ 1234336 w 1378735"/>
                <a:gd name="connsiteY4" fmla="*/ 278200 h 1398528"/>
                <a:gd name="connsiteX5" fmla="*/ 1333355 w 1378735"/>
                <a:gd name="connsiteY5" fmla="*/ 464426 h 1398528"/>
                <a:gd name="connsiteX6" fmla="*/ 1223290 w 1378735"/>
                <a:gd name="connsiteY6" fmla="*/ 563656 h 1398528"/>
                <a:gd name="connsiteX7" fmla="*/ 1241255 w 1378735"/>
                <a:gd name="connsiteY7" fmla="*/ 720028 h 1398528"/>
                <a:gd name="connsiteX8" fmla="*/ 1378735 w 1378735"/>
                <a:gd name="connsiteY8" fmla="*/ 796347 h 1398528"/>
                <a:gd name="connsiteX9" fmla="*/ 1324146 w 1378735"/>
                <a:gd name="connsiteY9" fmla="*/ 1000074 h 1398528"/>
                <a:gd name="connsiteX10" fmla="*/ 1157323 w 1378735"/>
                <a:gd name="connsiteY10" fmla="*/ 997268 h 1398528"/>
                <a:gd name="connsiteX11" fmla="*/ 1082042 w 1378735"/>
                <a:gd name="connsiteY11" fmla="*/ 1092670 h 1398528"/>
                <a:gd name="connsiteX12" fmla="*/ 1136829 w 1378735"/>
                <a:gd name="connsiteY12" fmla="*/ 1235662 h 1398528"/>
                <a:gd name="connsiteX13" fmla="*/ 964059 w 1378735"/>
                <a:gd name="connsiteY13" fmla="*/ 1356637 h 1398528"/>
                <a:gd name="connsiteX14" fmla="*/ 833014 w 1378735"/>
                <a:gd name="connsiteY14" fmla="*/ 1235724 h 1398528"/>
                <a:gd name="connsiteX15" fmla="*/ 691570 w 1378735"/>
                <a:gd name="connsiteY15" fmla="*/ 1255455 h 1398528"/>
                <a:gd name="connsiteX16" fmla="*/ 612145 w 1378735"/>
                <a:gd name="connsiteY16" fmla="*/ 1398528 h 1398528"/>
                <a:gd name="connsiteX17" fmla="*/ 408418 w 1378735"/>
                <a:gd name="connsiteY17" fmla="*/ 1343940 h 1398528"/>
                <a:gd name="connsiteX18" fmla="*/ 411171 w 1378735"/>
                <a:gd name="connsiteY18" fmla="*/ 1180323 h 1398528"/>
                <a:gd name="connsiteX19" fmla="*/ 298691 w 1378735"/>
                <a:gd name="connsiteY19" fmla="*/ 1095691 h 1398528"/>
                <a:gd name="connsiteX20" fmla="*/ 128320 w 1378735"/>
                <a:gd name="connsiteY20" fmla="*/ 1128695 h 1398528"/>
                <a:gd name="connsiteX21" fmla="*/ 39183 w 1378735"/>
                <a:gd name="connsiteY21" fmla="*/ 937542 h 1398528"/>
                <a:gd name="connsiteX22" fmla="*/ 154405 w 1378735"/>
                <a:gd name="connsiteY22" fmla="*/ 844117 h 1398528"/>
                <a:gd name="connsiteX23" fmla="*/ 135673 w 1378735"/>
                <a:gd name="connsiteY23" fmla="*/ 704255 h 1398528"/>
                <a:gd name="connsiteX24" fmla="*/ 0 w 1378735"/>
                <a:gd name="connsiteY24" fmla="*/ 628938 h 1398528"/>
                <a:gd name="connsiteX25" fmla="*/ 54588 w 1378735"/>
                <a:gd name="connsiteY25" fmla="*/ 425211 h 1398528"/>
                <a:gd name="connsiteX26" fmla="*/ 210062 w 1378735"/>
                <a:gd name="connsiteY26" fmla="*/ 427826 h 1398528"/>
                <a:gd name="connsiteX27" fmla="*/ 285437 w 1378735"/>
                <a:gd name="connsiteY27" fmla="*/ 326289 h 1398528"/>
                <a:gd name="connsiteX28" fmla="*/ 233363 w 1378735"/>
                <a:gd name="connsiteY28" fmla="*/ 165678 h 1398528"/>
                <a:gd name="connsiteX29" fmla="*/ 412228 w 1378735"/>
                <a:gd name="connsiteY29" fmla="*/ 53911 h 1398528"/>
                <a:gd name="connsiteX30" fmla="*/ 537137 w 1378735"/>
                <a:gd name="connsiteY30" fmla="*/ 174382 h 1398528"/>
                <a:gd name="connsiteX31" fmla="*/ 535882 w 1378735"/>
                <a:gd name="connsiteY31" fmla="*/ 175167 h 1398528"/>
                <a:gd name="connsiteX32" fmla="*/ 689625 w 1378735"/>
                <a:gd name="connsiteY32" fmla="*/ 153155 h 1398528"/>
                <a:gd name="connsiteX33" fmla="*/ 684296 w 1378735"/>
                <a:gd name="connsiteY33" fmla="*/ 151727 h 1398528"/>
                <a:gd name="connsiteX34" fmla="*/ 768527 w 1378735"/>
                <a:gd name="connsiteY34" fmla="*/ 0 h 1398528"/>
                <a:gd name="connsiteX0" fmla="*/ 768527 w 1378735"/>
                <a:gd name="connsiteY0" fmla="*/ 0 h 1398528"/>
                <a:gd name="connsiteX1" fmla="*/ 972253 w 1378735"/>
                <a:gd name="connsiteY1" fmla="*/ 54588 h 1398528"/>
                <a:gd name="connsiteX2" fmla="*/ 969334 w 1378735"/>
                <a:gd name="connsiteY2" fmla="*/ 228103 h 1398528"/>
                <a:gd name="connsiteX3" fmla="*/ 1079866 w 1378735"/>
                <a:gd name="connsiteY3" fmla="*/ 316610 h 1398528"/>
                <a:gd name="connsiteX4" fmla="*/ 1234336 w 1378735"/>
                <a:gd name="connsiteY4" fmla="*/ 278200 h 1398528"/>
                <a:gd name="connsiteX5" fmla="*/ 1333355 w 1378735"/>
                <a:gd name="connsiteY5" fmla="*/ 464426 h 1398528"/>
                <a:gd name="connsiteX6" fmla="*/ 1223290 w 1378735"/>
                <a:gd name="connsiteY6" fmla="*/ 563656 h 1398528"/>
                <a:gd name="connsiteX7" fmla="*/ 1241255 w 1378735"/>
                <a:gd name="connsiteY7" fmla="*/ 720028 h 1398528"/>
                <a:gd name="connsiteX8" fmla="*/ 1378735 w 1378735"/>
                <a:gd name="connsiteY8" fmla="*/ 796347 h 1398528"/>
                <a:gd name="connsiteX9" fmla="*/ 1324146 w 1378735"/>
                <a:gd name="connsiteY9" fmla="*/ 1000074 h 1398528"/>
                <a:gd name="connsiteX10" fmla="*/ 1157323 w 1378735"/>
                <a:gd name="connsiteY10" fmla="*/ 997268 h 1398528"/>
                <a:gd name="connsiteX11" fmla="*/ 1082042 w 1378735"/>
                <a:gd name="connsiteY11" fmla="*/ 1092670 h 1398528"/>
                <a:gd name="connsiteX12" fmla="*/ 1136829 w 1378735"/>
                <a:gd name="connsiteY12" fmla="*/ 1235662 h 1398528"/>
                <a:gd name="connsiteX13" fmla="*/ 964059 w 1378735"/>
                <a:gd name="connsiteY13" fmla="*/ 1356637 h 1398528"/>
                <a:gd name="connsiteX14" fmla="*/ 833014 w 1378735"/>
                <a:gd name="connsiteY14" fmla="*/ 1235724 h 1398528"/>
                <a:gd name="connsiteX15" fmla="*/ 691570 w 1378735"/>
                <a:gd name="connsiteY15" fmla="*/ 1255455 h 1398528"/>
                <a:gd name="connsiteX16" fmla="*/ 612145 w 1378735"/>
                <a:gd name="connsiteY16" fmla="*/ 1398528 h 1398528"/>
                <a:gd name="connsiteX17" fmla="*/ 408418 w 1378735"/>
                <a:gd name="connsiteY17" fmla="*/ 1343940 h 1398528"/>
                <a:gd name="connsiteX18" fmla="*/ 411171 w 1378735"/>
                <a:gd name="connsiteY18" fmla="*/ 1180323 h 1398528"/>
                <a:gd name="connsiteX19" fmla="*/ 298691 w 1378735"/>
                <a:gd name="connsiteY19" fmla="*/ 1095691 h 1398528"/>
                <a:gd name="connsiteX20" fmla="*/ 128320 w 1378735"/>
                <a:gd name="connsiteY20" fmla="*/ 1128695 h 1398528"/>
                <a:gd name="connsiteX21" fmla="*/ 39183 w 1378735"/>
                <a:gd name="connsiteY21" fmla="*/ 937542 h 1398528"/>
                <a:gd name="connsiteX22" fmla="*/ 154405 w 1378735"/>
                <a:gd name="connsiteY22" fmla="*/ 844117 h 1398528"/>
                <a:gd name="connsiteX23" fmla="*/ 135673 w 1378735"/>
                <a:gd name="connsiteY23" fmla="*/ 704255 h 1398528"/>
                <a:gd name="connsiteX24" fmla="*/ 0 w 1378735"/>
                <a:gd name="connsiteY24" fmla="*/ 628938 h 1398528"/>
                <a:gd name="connsiteX25" fmla="*/ 54588 w 1378735"/>
                <a:gd name="connsiteY25" fmla="*/ 425211 h 1398528"/>
                <a:gd name="connsiteX26" fmla="*/ 210062 w 1378735"/>
                <a:gd name="connsiteY26" fmla="*/ 427826 h 1398528"/>
                <a:gd name="connsiteX27" fmla="*/ 285437 w 1378735"/>
                <a:gd name="connsiteY27" fmla="*/ 326289 h 1398528"/>
                <a:gd name="connsiteX28" fmla="*/ 233363 w 1378735"/>
                <a:gd name="connsiteY28" fmla="*/ 165678 h 1398528"/>
                <a:gd name="connsiteX29" fmla="*/ 412228 w 1378735"/>
                <a:gd name="connsiteY29" fmla="*/ 53911 h 1398528"/>
                <a:gd name="connsiteX30" fmla="*/ 537137 w 1378735"/>
                <a:gd name="connsiteY30" fmla="*/ 174382 h 1398528"/>
                <a:gd name="connsiteX31" fmla="*/ 535882 w 1378735"/>
                <a:gd name="connsiteY31" fmla="*/ 175167 h 1398528"/>
                <a:gd name="connsiteX32" fmla="*/ 689625 w 1378735"/>
                <a:gd name="connsiteY32" fmla="*/ 153155 h 1398528"/>
                <a:gd name="connsiteX33" fmla="*/ 768527 w 1378735"/>
                <a:gd name="connsiteY33" fmla="*/ 0 h 1398528"/>
                <a:gd name="connsiteX0" fmla="*/ 768527 w 1378735"/>
                <a:gd name="connsiteY0" fmla="*/ 0 h 1398528"/>
                <a:gd name="connsiteX1" fmla="*/ 972253 w 1378735"/>
                <a:gd name="connsiteY1" fmla="*/ 54588 h 1398528"/>
                <a:gd name="connsiteX2" fmla="*/ 969334 w 1378735"/>
                <a:gd name="connsiteY2" fmla="*/ 228103 h 1398528"/>
                <a:gd name="connsiteX3" fmla="*/ 1079866 w 1378735"/>
                <a:gd name="connsiteY3" fmla="*/ 316610 h 1398528"/>
                <a:gd name="connsiteX4" fmla="*/ 1234336 w 1378735"/>
                <a:gd name="connsiteY4" fmla="*/ 278200 h 1398528"/>
                <a:gd name="connsiteX5" fmla="*/ 1333355 w 1378735"/>
                <a:gd name="connsiteY5" fmla="*/ 464426 h 1398528"/>
                <a:gd name="connsiteX6" fmla="*/ 1223290 w 1378735"/>
                <a:gd name="connsiteY6" fmla="*/ 563656 h 1398528"/>
                <a:gd name="connsiteX7" fmla="*/ 1241255 w 1378735"/>
                <a:gd name="connsiteY7" fmla="*/ 720028 h 1398528"/>
                <a:gd name="connsiteX8" fmla="*/ 1378735 w 1378735"/>
                <a:gd name="connsiteY8" fmla="*/ 796347 h 1398528"/>
                <a:gd name="connsiteX9" fmla="*/ 1324146 w 1378735"/>
                <a:gd name="connsiteY9" fmla="*/ 1000074 h 1398528"/>
                <a:gd name="connsiteX10" fmla="*/ 1157323 w 1378735"/>
                <a:gd name="connsiteY10" fmla="*/ 997268 h 1398528"/>
                <a:gd name="connsiteX11" fmla="*/ 1082042 w 1378735"/>
                <a:gd name="connsiteY11" fmla="*/ 1092670 h 1398528"/>
                <a:gd name="connsiteX12" fmla="*/ 1136829 w 1378735"/>
                <a:gd name="connsiteY12" fmla="*/ 1235662 h 1398528"/>
                <a:gd name="connsiteX13" fmla="*/ 964059 w 1378735"/>
                <a:gd name="connsiteY13" fmla="*/ 1356637 h 1398528"/>
                <a:gd name="connsiteX14" fmla="*/ 833014 w 1378735"/>
                <a:gd name="connsiteY14" fmla="*/ 1235724 h 1398528"/>
                <a:gd name="connsiteX15" fmla="*/ 691570 w 1378735"/>
                <a:gd name="connsiteY15" fmla="*/ 1255455 h 1398528"/>
                <a:gd name="connsiteX16" fmla="*/ 612145 w 1378735"/>
                <a:gd name="connsiteY16" fmla="*/ 1398528 h 1398528"/>
                <a:gd name="connsiteX17" fmla="*/ 408418 w 1378735"/>
                <a:gd name="connsiteY17" fmla="*/ 1343940 h 1398528"/>
                <a:gd name="connsiteX18" fmla="*/ 411171 w 1378735"/>
                <a:gd name="connsiteY18" fmla="*/ 1180323 h 1398528"/>
                <a:gd name="connsiteX19" fmla="*/ 298691 w 1378735"/>
                <a:gd name="connsiteY19" fmla="*/ 1095691 h 1398528"/>
                <a:gd name="connsiteX20" fmla="*/ 128320 w 1378735"/>
                <a:gd name="connsiteY20" fmla="*/ 1128695 h 1398528"/>
                <a:gd name="connsiteX21" fmla="*/ 39183 w 1378735"/>
                <a:gd name="connsiteY21" fmla="*/ 937542 h 1398528"/>
                <a:gd name="connsiteX22" fmla="*/ 154405 w 1378735"/>
                <a:gd name="connsiteY22" fmla="*/ 844117 h 1398528"/>
                <a:gd name="connsiteX23" fmla="*/ 135673 w 1378735"/>
                <a:gd name="connsiteY23" fmla="*/ 704255 h 1398528"/>
                <a:gd name="connsiteX24" fmla="*/ 0 w 1378735"/>
                <a:gd name="connsiteY24" fmla="*/ 628938 h 1398528"/>
                <a:gd name="connsiteX25" fmla="*/ 54588 w 1378735"/>
                <a:gd name="connsiteY25" fmla="*/ 425211 h 1398528"/>
                <a:gd name="connsiteX26" fmla="*/ 210062 w 1378735"/>
                <a:gd name="connsiteY26" fmla="*/ 427826 h 1398528"/>
                <a:gd name="connsiteX27" fmla="*/ 285437 w 1378735"/>
                <a:gd name="connsiteY27" fmla="*/ 326289 h 1398528"/>
                <a:gd name="connsiteX28" fmla="*/ 233363 w 1378735"/>
                <a:gd name="connsiteY28" fmla="*/ 165678 h 1398528"/>
                <a:gd name="connsiteX29" fmla="*/ 412228 w 1378735"/>
                <a:gd name="connsiteY29" fmla="*/ 53911 h 1398528"/>
                <a:gd name="connsiteX30" fmla="*/ 537137 w 1378735"/>
                <a:gd name="connsiteY30" fmla="*/ 174382 h 1398528"/>
                <a:gd name="connsiteX31" fmla="*/ 689625 w 1378735"/>
                <a:gd name="connsiteY31" fmla="*/ 153155 h 1398528"/>
                <a:gd name="connsiteX32" fmla="*/ 768527 w 1378735"/>
                <a:gd name="connsiteY32" fmla="*/ 0 h 139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78735" h="1398528">
                  <a:moveTo>
                    <a:pt x="768527" y="0"/>
                  </a:moveTo>
                  <a:lnTo>
                    <a:pt x="972253" y="54588"/>
                  </a:lnTo>
                  <a:lnTo>
                    <a:pt x="969334" y="228103"/>
                  </a:lnTo>
                  <a:lnTo>
                    <a:pt x="1079866" y="316610"/>
                  </a:lnTo>
                  <a:lnTo>
                    <a:pt x="1234336" y="278200"/>
                  </a:lnTo>
                  <a:lnTo>
                    <a:pt x="1333355" y="464426"/>
                  </a:lnTo>
                  <a:lnTo>
                    <a:pt x="1223290" y="563656"/>
                  </a:lnTo>
                  <a:cubicBezTo>
                    <a:pt x="1237087" y="613911"/>
                    <a:pt x="1243590" y="666535"/>
                    <a:pt x="1241255" y="720028"/>
                  </a:cubicBezTo>
                  <a:lnTo>
                    <a:pt x="1378735" y="796347"/>
                  </a:lnTo>
                  <a:lnTo>
                    <a:pt x="1324146" y="1000074"/>
                  </a:lnTo>
                  <a:lnTo>
                    <a:pt x="1157323" y="997268"/>
                  </a:lnTo>
                  <a:cubicBezTo>
                    <a:pt x="1136231" y="1032510"/>
                    <a:pt x="1110676" y="1064296"/>
                    <a:pt x="1082042" y="1092670"/>
                  </a:cubicBezTo>
                  <a:lnTo>
                    <a:pt x="1136829" y="1235662"/>
                  </a:lnTo>
                  <a:lnTo>
                    <a:pt x="964059" y="1356637"/>
                  </a:lnTo>
                  <a:lnTo>
                    <a:pt x="833014" y="1235724"/>
                  </a:lnTo>
                  <a:lnTo>
                    <a:pt x="691570" y="1255455"/>
                  </a:lnTo>
                  <a:lnTo>
                    <a:pt x="612145" y="1398528"/>
                  </a:lnTo>
                  <a:lnTo>
                    <a:pt x="408418" y="1343940"/>
                  </a:lnTo>
                  <a:cubicBezTo>
                    <a:pt x="409336" y="1289401"/>
                    <a:pt x="410253" y="1234862"/>
                    <a:pt x="411171" y="1180323"/>
                  </a:cubicBezTo>
                  <a:cubicBezTo>
                    <a:pt x="369070" y="1150854"/>
                    <a:pt x="331546" y="1116202"/>
                    <a:pt x="298691" y="1095691"/>
                  </a:cubicBezTo>
                  <a:lnTo>
                    <a:pt x="128320" y="1128695"/>
                  </a:lnTo>
                  <a:lnTo>
                    <a:pt x="39183" y="937542"/>
                  </a:lnTo>
                  <a:lnTo>
                    <a:pt x="154405" y="844117"/>
                  </a:lnTo>
                  <a:cubicBezTo>
                    <a:pt x="142107" y="799040"/>
                    <a:pt x="135683" y="752063"/>
                    <a:pt x="135673" y="704255"/>
                  </a:cubicBezTo>
                  <a:lnTo>
                    <a:pt x="0" y="628938"/>
                  </a:lnTo>
                  <a:lnTo>
                    <a:pt x="54588" y="425211"/>
                  </a:lnTo>
                  <a:lnTo>
                    <a:pt x="210062" y="427826"/>
                  </a:lnTo>
                  <a:cubicBezTo>
                    <a:pt x="231154" y="390604"/>
                    <a:pt x="256624" y="356666"/>
                    <a:pt x="285437" y="326289"/>
                  </a:cubicBezTo>
                  <a:lnTo>
                    <a:pt x="233363" y="165678"/>
                  </a:lnTo>
                  <a:lnTo>
                    <a:pt x="412228" y="53911"/>
                  </a:lnTo>
                  <a:lnTo>
                    <a:pt x="537137" y="174382"/>
                  </a:lnTo>
                  <a:lnTo>
                    <a:pt x="689625" y="153155"/>
                  </a:lnTo>
                  <a:lnTo>
                    <a:pt x="768527" y="0"/>
                  </a:ln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0BEA59E-5B71-475C-991C-1E9E1A5BF538}"/>
                </a:ext>
              </a:extLst>
            </p:cNvPr>
            <p:cNvSpPr/>
            <p:nvPr/>
          </p:nvSpPr>
          <p:spPr>
            <a:xfrm>
              <a:off x="7502777" y="1830711"/>
              <a:ext cx="356861" cy="698675"/>
            </a:xfrm>
            <a:custGeom>
              <a:avLst/>
              <a:gdLst>
                <a:gd name="connsiteX0" fmla="*/ 178431 w 356861"/>
                <a:gd name="connsiteY0" fmla="*/ 0 h 698675"/>
                <a:gd name="connsiteX1" fmla="*/ 356861 w 356861"/>
                <a:gd name="connsiteY1" fmla="*/ 178431 h 698675"/>
                <a:gd name="connsiteX2" fmla="*/ 304600 w 356861"/>
                <a:gd name="connsiteY2" fmla="*/ 304601 h 698675"/>
                <a:gd name="connsiteX3" fmla="*/ 282306 w 356861"/>
                <a:gd name="connsiteY3" fmla="*/ 319632 h 698675"/>
                <a:gd name="connsiteX4" fmla="*/ 337514 w 356861"/>
                <a:gd name="connsiteY4" fmla="*/ 620208 h 698675"/>
                <a:gd name="connsiteX5" fmla="*/ 285920 w 356861"/>
                <a:gd name="connsiteY5" fmla="*/ 698675 h 698675"/>
                <a:gd name="connsiteX6" fmla="*/ 70943 w 356861"/>
                <a:gd name="connsiteY6" fmla="*/ 698675 h 698675"/>
                <a:gd name="connsiteX7" fmla="*/ 18274 w 356861"/>
                <a:gd name="connsiteY7" fmla="*/ 620208 h 698675"/>
                <a:gd name="connsiteX8" fmla="*/ 73601 w 356861"/>
                <a:gd name="connsiteY8" fmla="*/ 318987 h 698675"/>
                <a:gd name="connsiteX9" fmla="*/ 52262 w 356861"/>
                <a:gd name="connsiteY9" fmla="*/ 304601 h 698675"/>
                <a:gd name="connsiteX10" fmla="*/ 0 w 356861"/>
                <a:gd name="connsiteY10" fmla="*/ 178431 h 698675"/>
                <a:gd name="connsiteX11" fmla="*/ 178431 w 356861"/>
                <a:gd name="connsiteY11" fmla="*/ 0 h 69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861" h="698675">
                  <a:moveTo>
                    <a:pt x="178431" y="0"/>
                  </a:moveTo>
                  <a:cubicBezTo>
                    <a:pt x="276976" y="0"/>
                    <a:pt x="356861" y="79887"/>
                    <a:pt x="356861" y="178431"/>
                  </a:cubicBezTo>
                  <a:cubicBezTo>
                    <a:pt x="356861" y="227703"/>
                    <a:pt x="336890" y="272311"/>
                    <a:pt x="304600" y="304601"/>
                  </a:cubicBezTo>
                  <a:lnTo>
                    <a:pt x="282306" y="319632"/>
                  </a:lnTo>
                  <a:lnTo>
                    <a:pt x="337514" y="620208"/>
                  </a:lnTo>
                  <a:cubicBezTo>
                    <a:pt x="338590" y="663204"/>
                    <a:pt x="314942" y="698675"/>
                    <a:pt x="285920" y="698675"/>
                  </a:cubicBezTo>
                  <a:lnTo>
                    <a:pt x="70943" y="698675"/>
                  </a:lnTo>
                  <a:cubicBezTo>
                    <a:pt x="41922" y="698675"/>
                    <a:pt x="18274" y="663204"/>
                    <a:pt x="18274" y="620208"/>
                  </a:cubicBezTo>
                  <a:lnTo>
                    <a:pt x="73601" y="318987"/>
                  </a:lnTo>
                  <a:lnTo>
                    <a:pt x="52262" y="304601"/>
                  </a:lnTo>
                  <a:cubicBezTo>
                    <a:pt x="19972" y="272311"/>
                    <a:pt x="0" y="227703"/>
                    <a:pt x="0" y="178431"/>
                  </a:cubicBezTo>
                  <a:cubicBezTo>
                    <a:pt x="0" y="79887"/>
                    <a:pt x="79887" y="0"/>
                    <a:pt x="178431" y="0"/>
                  </a:cubicBezTo>
                  <a:close/>
                </a:path>
              </a:pathLst>
            </a:custGeom>
            <a:noFill/>
            <a:ln w="38100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78F15BE-7EBE-472F-915C-DDE46D72CE57}"/>
                </a:ext>
              </a:extLst>
            </p:cNvPr>
            <p:cNvSpPr/>
            <p:nvPr/>
          </p:nvSpPr>
          <p:spPr>
            <a:xfrm rot="1603909">
              <a:off x="7893987" y="1062393"/>
              <a:ext cx="1706657" cy="1621837"/>
            </a:xfrm>
            <a:custGeom>
              <a:avLst/>
              <a:gdLst>
                <a:gd name="connsiteX0" fmla="*/ 1531909 w 1732097"/>
                <a:gd name="connsiteY0" fmla="*/ 236637 h 1658450"/>
                <a:gd name="connsiteX1" fmla="*/ 1333000 w 1732097"/>
                <a:gd name="connsiteY1" fmla="*/ 185737 h 1658450"/>
                <a:gd name="connsiteX2" fmla="*/ 1207270 w 1732097"/>
                <a:gd name="connsiteY2" fmla="*/ 388620 h 1658450"/>
                <a:gd name="connsiteX3" fmla="*/ 1192030 w 1732097"/>
                <a:gd name="connsiteY3" fmla="*/ 406717 h 1658450"/>
                <a:gd name="connsiteX4" fmla="*/ 1059632 w 1732097"/>
                <a:gd name="connsiteY4" fmla="*/ 409575 h 1658450"/>
                <a:gd name="connsiteX5" fmla="*/ 1027247 w 1732097"/>
                <a:gd name="connsiteY5" fmla="*/ 378142 h 1658450"/>
                <a:gd name="connsiteX6" fmla="*/ 745307 w 1732097"/>
                <a:gd name="connsiteY6" fmla="*/ 145732 h 1658450"/>
                <a:gd name="connsiteX7" fmla="*/ 535757 w 1732097"/>
                <a:gd name="connsiteY7" fmla="*/ 430530 h 1658450"/>
                <a:gd name="connsiteX8" fmla="*/ 773882 w 1732097"/>
                <a:gd name="connsiteY8" fmla="*/ 638175 h 1658450"/>
                <a:gd name="connsiteX9" fmla="*/ 913900 w 1732097"/>
                <a:gd name="connsiteY9" fmla="*/ 599122 h 1658450"/>
                <a:gd name="connsiteX10" fmla="*/ 942475 w 1732097"/>
                <a:gd name="connsiteY10" fmla="*/ 603885 h 1658450"/>
                <a:gd name="connsiteX11" fmla="*/ 964382 w 1732097"/>
                <a:gd name="connsiteY11" fmla="*/ 627697 h 1658450"/>
                <a:gd name="connsiteX12" fmla="*/ 975812 w 1732097"/>
                <a:gd name="connsiteY12" fmla="*/ 632460 h 1658450"/>
                <a:gd name="connsiteX13" fmla="*/ 983432 w 1732097"/>
                <a:gd name="connsiteY13" fmla="*/ 620077 h 1658450"/>
                <a:gd name="connsiteX14" fmla="*/ 981527 w 1732097"/>
                <a:gd name="connsiteY14" fmla="*/ 607695 h 1658450"/>
                <a:gd name="connsiteX15" fmla="*/ 1086302 w 1732097"/>
                <a:gd name="connsiteY15" fmla="*/ 506730 h 1658450"/>
                <a:gd name="connsiteX16" fmla="*/ 1224415 w 1732097"/>
                <a:gd name="connsiteY16" fmla="*/ 662940 h 1658450"/>
                <a:gd name="connsiteX17" fmla="*/ 1162502 w 1732097"/>
                <a:gd name="connsiteY17" fmla="*/ 750570 h 1658450"/>
                <a:gd name="connsiteX18" fmla="*/ 1111067 w 1732097"/>
                <a:gd name="connsiteY18" fmla="*/ 751522 h 1658450"/>
                <a:gd name="connsiteX19" fmla="*/ 1088207 w 1732097"/>
                <a:gd name="connsiteY19" fmla="*/ 757237 h 1658450"/>
                <a:gd name="connsiteX20" fmla="*/ 1097732 w 1732097"/>
                <a:gd name="connsiteY20" fmla="*/ 774382 h 1658450"/>
                <a:gd name="connsiteX21" fmla="*/ 1113925 w 1732097"/>
                <a:gd name="connsiteY21" fmla="*/ 791527 h 1658450"/>
                <a:gd name="connsiteX22" fmla="*/ 1115830 w 1732097"/>
                <a:gd name="connsiteY22" fmla="*/ 823912 h 1658450"/>
                <a:gd name="connsiteX23" fmla="*/ 1066300 w 1732097"/>
                <a:gd name="connsiteY23" fmla="*/ 956310 h 1658450"/>
                <a:gd name="connsiteX24" fmla="*/ 1312997 w 1732097"/>
                <a:gd name="connsiteY24" fmla="*/ 1220152 h 1658450"/>
                <a:gd name="connsiteX25" fmla="*/ 1351097 w 1732097"/>
                <a:gd name="connsiteY25" fmla="*/ 1217295 h 1658450"/>
                <a:gd name="connsiteX26" fmla="*/ 1548265 w 1732097"/>
                <a:gd name="connsiteY26" fmla="*/ 1047750 h 1658450"/>
                <a:gd name="connsiteX27" fmla="*/ 1484447 w 1732097"/>
                <a:gd name="connsiteY27" fmla="*/ 793432 h 1658450"/>
                <a:gd name="connsiteX28" fmla="*/ 1333000 w 1732097"/>
                <a:gd name="connsiteY28" fmla="*/ 725805 h 1658450"/>
                <a:gd name="connsiteX29" fmla="*/ 1315855 w 1732097"/>
                <a:gd name="connsiteY29" fmla="*/ 702945 h 1658450"/>
                <a:gd name="connsiteX30" fmla="*/ 1331095 w 1732097"/>
                <a:gd name="connsiteY30" fmla="*/ 568642 h 1658450"/>
                <a:gd name="connsiteX31" fmla="*/ 1358717 w 1732097"/>
                <a:gd name="connsiteY31" fmla="*/ 547687 h 1658450"/>
                <a:gd name="connsiteX32" fmla="*/ 1461587 w 1732097"/>
                <a:gd name="connsiteY32" fmla="*/ 538162 h 1658450"/>
                <a:gd name="connsiteX33" fmla="*/ 1570172 w 1732097"/>
                <a:gd name="connsiteY33" fmla="*/ 299085 h 1658450"/>
                <a:gd name="connsiteX34" fmla="*/ 1531909 w 1732097"/>
                <a:gd name="connsiteY34" fmla="*/ 236637 h 1658450"/>
                <a:gd name="connsiteX35" fmla="*/ 1645643 w 1732097"/>
                <a:gd name="connsiteY35" fmla="*/ 136464 h 1658450"/>
                <a:gd name="connsiteX36" fmla="*/ 1696855 w 1732097"/>
                <a:gd name="connsiteY36" fmla="*/ 211455 h 1658450"/>
                <a:gd name="connsiteX37" fmla="*/ 1731145 w 1732097"/>
                <a:gd name="connsiteY37" fmla="*/ 318135 h 1658450"/>
                <a:gd name="connsiteX38" fmla="*/ 1732097 w 1732097"/>
                <a:gd name="connsiteY38" fmla="*/ 412432 h 1658450"/>
                <a:gd name="connsiteX39" fmla="*/ 1684472 w 1732097"/>
                <a:gd name="connsiteY39" fmla="*/ 540067 h 1658450"/>
                <a:gd name="connsiteX40" fmla="*/ 1571125 w 1732097"/>
                <a:gd name="connsiteY40" fmla="*/ 653415 h 1658450"/>
                <a:gd name="connsiteX41" fmla="*/ 1569220 w 1732097"/>
                <a:gd name="connsiteY41" fmla="*/ 674370 h 1658450"/>
                <a:gd name="connsiteX42" fmla="*/ 1705427 w 1732097"/>
                <a:gd name="connsiteY42" fmla="*/ 943927 h 1658450"/>
                <a:gd name="connsiteX43" fmla="*/ 1445395 w 1732097"/>
                <a:gd name="connsiteY43" fmla="*/ 1343977 h 1658450"/>
                <a:gd name="connsiteX44" fmla="*/ 1066300 w 1732097"/>
                <a:gd name="connsiteY44" fmla="*/ 1281112 h 1658450"/>
                <a:gd name="connsiteX45" fmla="*/ 917710 w 1732097"/>
                <a:gd name="connsiteY45" fmla="*/ 973455 h 1658450"/>
                <a:gd name="connsiteX46" fmla="*/ 899612 w 1732097"/>
                <a:gd name="connsiteY46" fmla="*/ 996315 h 1658450"/>
                <a:gd name="connsiteX47" fmla="*/ 864370 w 1732097"/>
                <a:gd name="connsiteY47" fmla="*/ 1093470 h 1658450"/>
                <a:gd name="connsiteX48" fmla="*/ 843415 w 1732097"/>
                <a:gd name="connsiteY48" fmla="*/ 1108710 h 1658450"/>
                <a:gd name="connsiteX49" fmla="*/ 745307 w 1732097"/>
                <a:gd name="connsiteY49" fmla="*/ 1113472 h 1658450"/>
                <a:gd name="connsiteX50" fmla="*/ 769120 w 1732097"/>
                <a:gd name="connsiteY50" fmla="*/ 1163002 h 1658450"/>
                <a:gd name="connsiteX51" fmla="*/ 720542 w 1732097"/>
                <a:gd name="connsiteY51" fmla="*/ 1270635 h 1658450"/>
                <a:gd name="connsiteX52" fmla="*/ 603385 w 1732097"/>
                <a:gd name="connsiteY52" fmla="*/ 1259205 h 1658450"/>
                <a:gd name="connsiteX53" fmla="*/ 572905 w 1732097"/>
                <a:gd name="connsiteY53" fmla="*/ 1259205 h 1658450"/>
                <a:gd name="connsiteX54" fmla="*/ 139867 w 1732097"/>
                <a:gd name="connsiteY54" fmla="*/ 1658450 h 1658450"/>
                <a:gd name="connsiteX55" fmla="*/ 0 w 1732097"/>
                <a:gd name="connsiteY55" fmla="*/ 1504896 h 1658450"/>
                <a:gd name="connsiteX56" fmla="*/ 436697 w 1732097"/>
                <a:gd name="connsiteY56" fmla="*/ 1106805 h 1658450"/>
                <a:gd name="connsiteX57" fmla="*/ 438602 w 1732097"/>
                <a:gd name="connsiteY57" fmla="*/ 1083945 h 1658450"/>
                <a:gd name="connsiteX58" fmla="*/ 446222 w 1732097"/>
                <a:gd name="connsiteY58" fmla="*/ 947737 h 1658450"/>
                <a:gd name="connsiteX59" fmla="*/ 581477 w 1732097"/>
                <a:gd name="connsiteY59" fmla="*/ 941070 h 1658450"/>
                <a:gd name="connsiteX60" fmla="*/ 596717 w 1732097"/>
                <a:gd name="connsiteY60" fmla="*/ 934402 h 1658450"/>
                <a:gd name="connsiteX61" fmla="*/ 607195 w 1732097"/>
                <a:gd name="connsiteY61" fmla="*/ 855345 h 1658450"/>
                <a:gd name="connsiteX62" fmla="*/ 627197 w 1732097"/>
                <a:gd name="connsiteY62" fmla="*/ 832485 h 1658450"/>
                <a:gd name="connsiteX63" fmla="*/ 755373 w 1732097"/>
                <a:gd name="connsiteY63" fmla="*/ 809555 h 1658450"/>
                <a:gd name="connsiteX64" fmla="*/ 697682 w 1732097"/>
                <a:gd name="connsiteY64" fmla="*/ 782955 h 1658450"/>
                <a:gd name="connsiteX65" fmla="*/ 389072 w 1732097"/>
                <a:gd name="connsiteY65" fmla="*/ 446722 h 1658450"/>
                <a:gd name="connsiteX66" fmla="*/ 710065 w 1732097"/>
                <a:gd name="connsiteY66" fmla="*/ 4762 h 1658450"/>
                <a:gd name="connsiteX67" fmla="*/ 731020 w 1732097"/>
                <a:gd name="connsiteY67" fmla="*/ 0 h 1658450"/>
                <a:gd name="connsiteX68" fmla="*/ 826270 w 1732097"/>
                <a:gd name="connsiteY68" fmla="*/ 0 h 1658450"/>
                <a:gd name="connsiteX69" fmla="*/ 834842 w 1732097"/>
                <a:gd name="connsiteY69" fmla="*/ 1905 h 1658450"/>
                <a:gd name="connsiteX70" fmla="*/ 1097732 w 1732097"/>
                <a:gd name="connsiteY70" fmla="*/ 160972 h 1658450"/>
                <a:gd name="connsiteX71" fmla="*/ 1119640 w 1732097"/>
                <a:gd name="connsiteY71" fmla="*/ 160972 h 1658450"/>
                <a:gd name="connsiteX72" fmla="*/ 1645643 w 1732097"/>
                <a:gd name="connsiteY72" fmla="*/ 136464 h 1658450"/>
                <a:gd name="connsiteX0" fmla="*/ 1825913 w 2026101"/>
                <a:gd name="connsiteY0" fmla="*/ 236637 h 1769959"/>
                <a:gd name="connsiteX1" fmla="*/ 1627004 w 2026101"/>
                <a:gd name="connsiteY1" fmla="*/ 185737 h 1769959"/>
                <a:gd name="connsiteX2" fmla="*/ 1501274 w 2026101"/>
                <a:gd name="connsiteY2" fmla="*/ 388620 h 1769959"/>
                <a:gd name="connsiteX3" fmla="*/ 1486034 w 2026101"/>
                <a:gd name="connsiteY3" fmla="*/ 406717 h 1769959"/>
                <a:gd name="connsiteX4" fmla="*/ 1353636 w 2026101"/>
                <a:gd name="connsiteY4" fmla="*/ 409575 h 1769959"/>
                <a:gd name="connsiteX5" fmla="*/ 1321251 w 2026101"/>
                <a:gd name="connsiteY5" fmla="*/ 378142 h 1769959"/>
                <a:gd name="connsiteX6" fmla="*/ 1039311 w 2026101"/>
                <a:gd name="connsiteY6" fmla="*/ 145732 h 1769959"/>
                <a:gd name="connsiteX7" fmla="*/ 829761 w 2026101"/>
                <a:gd name="connsiteY7" fmla="*/ 430530 h 1769959"/>
                <a:gd name="connsiteX8" fmla="*/ 1067886 w 2026101"/>
                <a:gd name="connsiteY8" fmla="*/ 638175 h 1769959"/>
                <a:gd name="connsiteX9" fmla="*/ 1207904 w 2026101"/>
                <a:gd name="connsiteY9" fmla="*/ 599122 h 1769959"/>
                <a:gd name="connsiteX10" fmla="*/ 1236479 w 2026101"/>
                <a:gd name="connsiteY10" fmla="*/ 603885 h 1769959"/>
                <a:gd name="connsiteX11" fmla="*/ 1258386 w 2026101"/>
                <a:gd name="connsiteY11" fmla="*/ 627697 h 1769959"/>
                <a:gd name="connsiteX12" fmla="*/ 1269816 w 2026101"/>
                <a:gd name="connsiteY12" fmla="*/ 632460 h 1769959"/>
                <a:gd name="connsiteX13" fmla="*/ 1277436 w 2026101"/>
                <a:gd name="connsiteY13" fmla="*/ 620077 h 1769959"/>
                <a:gd name="connsiteX14" fmla="*/ 1275531 w 2026101"/>
                <a:gd name="connsiteY14" fmla="*/ 607695 h 1769959"/>
                <a:gd name="connsiteX15" fmla="*/ 1380306 w 2026101"/>
                <a:gd name="connsiteY15" fmla="*/ 506730 h 1769959"/>
                <a:gd name="connsiteX16" fmla="*/ 1518419 w 2026101"/>
                <a:gd name="connsiteY16" fmla="*/ 662940 h 1769959"/>
                <a:gd name="connsiteX17" fmla="*/ 1456506 w 2026101"/>
                <a:gd name="connsiteY17" fmla="*/ 750570 h 1769959"/>
                <a:gd name="connsiteX18" fmla="*/ 1405071 w 2026101"/>
                <a:gd name="connsiteY18" fmla="*/ 751522 h 1769959"/>
                <a:gd name="connsiteX19" fmla="*/ 1382211 w 2026101"/>
                <a:gd name="connsiteY19" fmla="*/ 757237 h 1769959"/>
                <a:gd name="connsiteX20" fmla="*/ 1391736 w 2026101"/>
                <a:gd name="connsiteY20" fmla="*/ 774382 h 1769959"/>
                <a:gd name="connsiteX21" fmla="*/ 1407929 w 2026101"/>
                <a:gd name="connsiteY21" fmla="*/ 791527 h 1769959"/>
                <a:gd name="connsiteX22" fmla="*/ 1409834 w 2026101"/>
                <a:gd name="connsiteY22" fmla="*/ 823912 h 1769959"/>
                <a:gd name="connsiteX23" fmla="*/ 1360304 w 2026101"/>
                <a:gd name="connsiteY23" fmla="*/ 956310 h 1769959"/>
                <a:gd name="connsiteX24" fmla="*/ 1607001 w 2026101"/>
                <a:gd name="connsiteY24" fmla="*/ 1220152 h 1769959"/>
                <a:gd name="connsiteX25" fmla="*/ 1645101 w 2026101"/>
                <a:gd name="connsiteY25" fmla="*/ 1217295 h 1769959"/>
                <a:gd name="connsiteX26" fmla="*/ 1842269 w 2026101"/>
                <a:gd name="connsiteY26" fmla="*/ 1047750 h 1769959"/>
                <a:gd name="connsiteX27" fmla="*/ 1778451 w 2026101"/>
                <a:gd name="connsiteY27" fmla="*/ 793432 h 1769959"/>
                <a:gd name="connsiteX28" fmla="*/ 1627004 w 2026101"/>
                <a:gd name="connsiteY28" fmla="*/ 725805 h 1769959"/>
                <a:gd name="connsiteX29" fmla="*/ 1609859 w 2026101"/>
                <a:gd name="connsiteY29" fmla="*/ 702945 h 1769959"/>
                <a:gd name="connsiteX30" fmla="*/ 1625099 w 2026101"/>
                <a:gd name="connsiteY30" fmla="*/ 568642 h 1769959"/>
                <a:gd name="connsiteX31" fmla="*/ 1652721 w 2026101"/>
                <a:gd name="connsiteY31" fmla="*/ 547687 h 1769959"/>
                <a:gd name="connsiteX32" fmla="*/ 1755591 w 2026101"/>
                <a:gd name="connsiteY32" fmla="*/ 538162 h 1769959"/>
                <a:gd name="connsiteX33" fmla="*/ 1864176 w 2026101"/>
                <a:gd name="connsiteY33" fmla="*/ 299085 h 1769959"/>
                <a:gd name="connsiteX34" fmla="*/ 1825913 w 2026101"/>
                <a:gd name="connsiteY34" fmla="*/ 236637 h 1769959"/>
                <a:gd name="connsiteX35" fmla="*/ 1939647 w 2026101"/>
                <a:gd name="connsiteY35" fmla="*/ 136464 h 1769959"/>
                <a:gd name="connsiteX36" fmla="*/ 1990859 w 2026101"/>
                <a:gd name="connsiteY36" fmla="*/ 211455 h 1769959"/>
                <a:gd name="connsiteX37" fmla="*/ 2025149 w 2026101"/>
                <a:gd name="connsiteY37" fmla="*/ 318135 h 1769959"/>
                <a:gd name="connsiteX38" fmla="*/ 2026101 w 2026101"/>
                <a:gd name="connsiteY38" fmla="*/ 412432 h 1769959"/>
                <a:gd name="connsiteX39" fmla="*/ 1978476 w 2026101"/>
                <a:gd name="connsiteY39" fmla="*/ 540067 h 1769959"/>
                <a:gd name="connsiteX40" fmla="*/ 1865129 w 2026101"/>
                <a:gd name="connsiteY40" fmla="*/ 653415 h 1769959"/>
                <a:gd name="connsiteX41" fmla="*/ 1863224 w 2026101"/>
                <a:gd name="connsiteY41" fmla="*/ 674370 h 1769959"/>
                <a:gd name="connsiteX42" fmla="*/ 1999431 w 2026101"/>
                <a:gd name="connsiteY42" fmla="*/ 943927 h 1769959"/>
                <a:gd name="connsiteX43" fmla="*/ 1739399 w 2026101"/>
                <a:gd name="connsiteY43" fmla="*/ 1343977 h 1769959"/>
                <a:gd name="connsiteX44" fmla="*/ 1360304 w 2026101"/>
                <a:gd name="connsiteY44" fmla="*/ 1281112 h 1769959"/>
                <a:gd name="connsiteX45" fmla="*/ 1211714 w 2026101"/>
                <a:gd name="connsiteY45" fmla="*/ 973455 h 1769959"/>
                <a:gd name="connsiteX46" fmla="*/ 1193616 w 2026101"/>
                <a:gd name="connsiteY46" fmla="*/ 996315 h 1769959"/>
                <a:gd name="connsiteX47" fmla="*/ 1158374 w 2026101"/>
                <a:gd name="connsiteY47" fmla="*/ 1093470 h 1769959"/>
                <a:gd name="connsiteX48" fmla="*/ 1137419 w 2026101"/>
                <a:gd name="connsiteY48" fmla="*/ 1108710 h 1769959"/>
                <a:gd name="connsiteX49" fmla="*/ 1039311 w 2026101"/>
                <a:gd name="connsiteY49" fmla="*/ 1113472 h 1769959"/>
                <a:gd name="connsiteX50" fmla="*/ 1063124 w 2026101"/>
                <a:gd name="connsiteY50" fmla="*/ 1163002 h 1769959"/>
                <a:gd name="connsiteX51" fmla="*/ 1014546 w 2026101"/>
                <a:gd name="connsiteY51" fmla="*/ 1270635 h 1769959"/>
                <a:gd name="connsiteX52" fmla="*/ 897389 w 2026101"/>
                <a:gd name="connsiteY52" fmla="*/ 1259205 h 1769959"/>
                <a:gd name="connsiteX53" fmla="*/ 866909 w 2026101"/>
                <a:gd name="connsiteY53" fmla="*/ 1259205 h 1769959"/>
                <a:gd name="connsiteX54" fmla="*/ 433871 w 2026101"/>
                <a:gd name="connsiteY54" fmla="*/ 1658450 h 1769959"/>
                <a:gd name="connsiteX55" fmla="*/ 0 w 2026101"/>
                <a:gd name="connsiteY55" fmla="*/ 1769959 h 1769959"/>
                <a:gd name="connsiteX56" fmla="*/ 730701 w 2026101"/>
                <a:gd name="connsiteY56" fmla="*/ 1106805 h 1769959"/>
                <a:gd name="connsiteX57" fmla="*/ 732606 w 2026101"/>
                <a:gd name="connsiteY57" fmla="*/ 1083945 h 1769959"/>
                <a:gd name="connsiteX58" fmla="*/ 740226 w 2026101"/>
                <a:gd name="connsiteY58" fmla="*/ 947737 h 1769959"/>
                <a:gd name="connsiteX59" fmla="*/ 875481 w 2026101"/>
                <a:gd name="connsiteY59" fmla="*/ 941070 h 1769959"/>
                <a:gd name="connsiteX60" fmla="*/ 890721 w 2026101"/>
                <a:gd name="connsiteY60" fmla="*/ 934402 h 1769959"/>
                <a:gd name="connsiteX61" fmla="*/ 901199 w 2026101"/>
                <a:gd name="connsiteY61" fmla="*/ 855345 h 1769959"/>
                <a:gd name="connsiteX62" fmla="*/ 921201 w 2026101"/>
                <a:gd name="connsiteY62" fmla="*/ 832485 h 1769959"/>
                <a:gd name="connsiteX63" fmla="*/ 1049377 w 2026101"/>
                <a:gd name="connsiteY63" fmla="*/ 809555 h 1769959"/>
                <a:gd name="connsiteX64" fmla="*/ 991686 w 2026101"/>
                <a:gd name="connsiteY64" fmla="*/ 782955 h 1769959"/>
                <a:gd name="connsiteX65" fmla="*/ 683076 w 2026101"/>
                <a:gd name="connsiteY65" fmla="*/ 446722 h 1769959"/>
                <a:gd name="connsiteX66" fmla="*/ 1004069 w 2026101"/>
                <a:gd name="connsiteY66" fmla="*/ 4762 h 1769959"/>
                <a:gd name="connsiteX67" fmla="*/ 1025024 w 2026101"/>
                <a:gd name="connsiteY67" fmla="*/ 0 h 1769959"/>
                <a:gd name="connsiteX68" fmla="*/ 1120274 w 2026101"/>
                <a:gd name="connsiteY68" fmla="*/ 0 h 1769959"/>
                <a:gd name="connsiteX69" fmla="*/ 1128846 w 2026101"/>
                <a:gd name="connsiteY69" fmla="*/ 1905 h 1769959"/>
                <a:gd name="connsiteX70" fmla="*/ 1391736 w 2026101"/>
                <a:gd name="connsiteY70" fmla="*/ 160972 h 1769959"/>
                <a:gd name="connsiteX71" fmla="*/ 1413644 w 2026101"/>
                <a:gd name="connsiteY71" fmla="*/ 160972 h 1769959"/>
                <a:gd name="connsiteX72" fmla="*/ 1939647 w 2026101"/>
                <a:gd name="connsiteY72" fmla="*/ 136464 h 1769959"/>
                <a:gd name="connsiteX0" fmla="*/ 1825913 w 2026101"/>
                <a:gd name="connsiteY0" fmla="*/ 236637 h 1925404"/>
                <a:gd name="connsiteX1" fmla="*/ 1627004 w 2026101"/>
                <a:gd name="connsiteY1" fmla="*/ 185737 h 1925404"/>
                <a:gd name="connsiteX2" fmla="*/ 1501274 w 2026101"/>
                <a:gd name="connsiteY2" fmla="*/ 388620 h 1925404"/>
                <a:gd name="connsiteX3" fmla="*/ 1486034 w 2026101"/>
                <a:gd name="connsiteY3" fmla="*/ 406717 h 1925404"/>
                <a:gd name="connsiteX4" fmla="*/ 1353636 w 2026101"/>
                <a:gd name="connsiteY4" fmla="*/ 409575 h 1925404"/>
                <a:gd name="connsiteX5" fmla="*/ 1321251 w 2026101"/>
                <a:gd name="connsiteY5" fmla="*/ 378142 h 1925404"/>
                <a:gd name="connsiteX6" fmla="*/ 1039311 w 2026101"/>
                <a:gd name="connsiteY6" fmla="*/ 145732 h 1925404"/>
                <a:gd name="connsiteX7" fmla="*/ 829761 w 2026101"/>
                <a:gd name="connsiteY7" fmla="*/ 430530 h 1925404"/>
                <a:gd name="connsiteX8" fmla="*/ 1067886 w 2026101"/>
                <a:gd name="connsiteY8" fmla="*/ 638175 h 1925404"/>
                <a:gd name="connsiteX9" fmla="*/ 1207904 w 2026101"/>
                <a:gd name="connsiteY9" fmla="*/ 599122 h 1925404"/>
                <a:gd name="connsiteX10" fmla="*/ 1236479 w 2026101"/>
                <a:gd name="connsiteY10" fmla="*/ 603885 h 1925404"/>
                <a:gd name="connsiteX11" fmla="*/ 1258386 w 2026101"/>
                <a:gd name="connsiteY11" fmla="*/ 627697 h 1925404"/>
                <a:gd name="connsiteX12" fmla="*/ 1269816 w 2026101"/>
                <a:gd name="connsiteY12" fmla="*/ 632460 h 1925404"/>
                <a:gd name="connsiteX13" fmla="*/ 1277436 w 2026101"/>
                <a:gd name="connsiteY13" fmla="*/ 620077 h 1925404"/>
                <a:gd name="connsiteX14" fmla="*/ 1275531 w 2026101"/>
                <a:gd name="connsiteY14" fmla="*/ 607695 h 1925404"/>
                <a:gd name="connsiteX15" fmla="*/ 1380306 w 2026101"/>
                <a:gd name="connsiteY15" fmla="*/ 506730 h 1925404"/>
                <a:gd name="connsiteX16" fmla="*/ 1518419 w 2026101"/>
                <a:gd name="connsiteY16" fmla="*/ 662940 h 1925404"/>
                <a:gd name="connsiteX17" fmla="*/ 1456506 w 2026101"/>
                <a:gd name="connsiteY17" fmla="*/ 750570 h 1925404"/>
                <a:gd name="connsiteX18" fmla="*/ 1405071 w 2026101"/>
                <a:gd name="connsiteY18" fmla="*/ 751522 h 1925404"/>
                <a:gd name="connsiteX19" fmla="*/ 1382211 w 2026101"/>
                <a:gd name="connsiteY19" fmla="*/ 757237 h 1925404"/>
                <a:gd name="connsiteX20" fmla="*/ 1391736 w 2026101"/>
                <a:gd name="connsiteY20" fmla="*/ 774382 h 1925404"/>
                <a:gd name="connsiteX21" fmla="*/ 1407929 w 2026101"/>
                <a:gd name="connsiteY21" fmla="*/ 791527 h 1925404"/>
                <a:gd name="connsiteX22" fmla="*/ 1409834 w 2026101"/>
                <a:gd name="connsiteY22" fmla="*/ 823912 h 1925404"/>
                <a:gd name="connsiteX23" fmla="*/ 1360304 w 2026101"/>
                <a:gd name="connsiteY23" fmla="*/ 956310 h 1925404"/>
                <a:gd name="connsiteX24" fmla="*/ 1607001 w 2026101"/>
                <a:gd name="connsiteY24" fmla="*/ 1220152 h 1925404"/>
                <a:gd name="connsiteX25" fmla="*/ 1645101 w 2026101"/>
                <a:gd name="connsiteY25" fmla="*/ 1217295 h 1925404"/>
                <a:gd name="connsiteX26" fmla="*/ 1842269 w 2026101"/>
                <a:gd name="connsiteY26" fmla="*/ 1047750 h 1925404"/>
                <a:gd name="connsiteX27" fmla="*/ 1778451 w 2026101"/>
                <a:gd name="connsiteY27" fmla="*/ 793432 h 1925404"/>
                <a:gd name="connsiteX28" fmla="*/ 1627004 w 2026101"/>
                <a:gd name="connsiteY28" fmla="*/ 725805 h 1925404"/>
                <a:gd name="connsiteX29" fmla="*/ 1609859 w 2026101"/>
                <a:gd name="connsiteY29" fmla="*/ 702945 h 1925404"/>
                <a:gd name="connsiteX30" fmla="*/ 1625099 w 2026101"/>
                <a:gd name="connsiteY30" fmla="*/ 568642 h 1925404"/>
                <a:gd name="connsiteX31" fmla="*/ 1652721 w 2026101"/>
                <a:gd name="connsiteY31" fmla="*/ 547687 h 1925404"/>
                <a:gd name="connsiteX32" fmla="*/ 1755591 w 2026101"/>
                <a:gd name="connsiteY32" fmla="*/ 538162 h 1925404"/>
                <a:gd name="connsiteX33" fmla="*/ 1864176 w 2026101"/>
                <a:gd name="connsiteY33" fmla="*/ 299085 h 1925404"/>
                <a:gd name="connsiteX34" fmla="*/ 1825913 w 2026101"/>
                <a:gd name="connsiteY34" fmla="*/ 236637 h 1925404"/>
                <a:gd name="connsiteX35" fmla="*/ 1939647 w 2026101"/>
                <a:gd name="connsiteY35" fmla="*/ 136464 h 1925404"/>
                <a:gd name="connsiteX36" fmla="*/ 1990859 w 2026101"/>
                <a:gd name="connsiteY36" fmla="*/ 211455 h 1925404"/>
                <a:gd name="connsiteX37" fmla="*/ 2025149 w 2026101"/>
                <a:gd name="connsiteY37" fmla="*/ 318135 h 1925404"/>
                <a:gd name="connsiteX38" fmla="*/ 2026101 w 2026101"/>
                <a:gd name="connsiteY38" fmla="*/ 412432 h 1925404"/>
                <a:gd name="connsiteX39" fmla="*/ 1978476 w 2026101"/>
                <a:gd name="connsiteY39" fmla="*/ 540067 h 1925404"/>
                <a:gd name="connsiteX40" fmla="*/ 1865129 w 2026101"/>
                <a:gd name="connsiteY40" fmla="*/ 653415 h 1925404"/>
                <a:gd name="connsiteX41" fmla="*/ 1863224 w 2026101"/>
                <a:gd name="connsiteY41" fmla="*/ 674370 h 1925404"/>
                <a:gd name="connsiteX42" fmla="*/ 1999431 w 2026101"/>
                <a:gd name="connsiteY42" fmla="*/ 943927 h 1925404"/>
                <a:gd name="connsiteX43" fmla="*/ 1739399 w 2026101"/>
                <a:gd name="connsiteY43" fmla="*/ 1343977 h 1925404"/>
                <a:gd name="connsiteX44" fmla="*/ 1360304 w 2026101"/>
                <a:gd name="connsiteY44" fmla="*/ 1281112 h 1925404"/>
                <a:gd name="connsiteX45" fmla="*/ 1211714 w 2026101"/>
                <a:gd name="connsiteY45" fmla="*/ 973455 h 1925404"/>
                <a:gd name="connsiteX46" fmla="*/ 1193616 w 2026101"/>
                <a:gd name="connsiteY46" fmla="*/ 996315 h 1925404"/>
                <a:gd name="connsiteX47" fmla="*/ 1158374 w 2026101"/>
                <a:gd name="connsiteY47" fmla="*/ 1093470 h 1925404"/>
                <a:gd name="connsiteX48" fmla="*/ 1137419 w 2026101"/>
                <a:gd name="connsiteY48" fmla="*/ 1108710 h 1925404"/>
                <a:gd name="connsiteX49" fmla="*/ 1039311 w 2026101"/>
                <a:gd name="connsiteY49" fmla="*/ 1113472 h 1925404"/>
                <a:gd name="connsiteX50" fmla="*/ 1063124 w 2026101"/>
                <a:gd name="connsiteY50" fmla="*/ 1163002 h 1925404"/>
                <a:gd name="connsiteX51" fmla="*/ 1014546 w 2026101"/>
                <a:gd name="connsiteY51" fmla="*/ 1270635 h 1925404"/>
                <a:gd name="connsiteX52" fmla="*/ 897389 w 2026101"/>
                <a:gd name="connsiteY52" fmla="*/ 1259205 h 1925404"/>
                <a:gd name="connsiteX53" fmla="*/ 866909 w 2026101"/>
                <a:gd name="connsiteY53" fmla="*/ 1259205 h 1925404"/>
                <a:gd name="connsiteX54" fmla="*/ 141485 w 2026101"/>
                <a:gd name="connsiteY54" fmla="*/ 1925404 h 1925404"/>
                <a:gd name="connsiteX55" fmla="*/ 0 w 2026101"/>
                <a:gd name="connsiteY55" fmla="*/ 1769959 h 1925404"/>
                <a:gd name="connsiteX56" fmla="*/ 730701 w 2026101"/>
                <a:gd name="connsiteY56" fmla="*/ 1106805 h 1925404"/>
                <a:gd name="connsiteX57" fmla="*/ 732606 w 2026101"/>
                <a:gd name="connsiteY57" fmla="*/ 1083945 h 1925404"/>
                <a:gd name="connsiteX58" fmla="*/ 740226 w 2026101"/>
                <a:gd name="connsiteY58" fmla="*/ 947737 h 1925404"/>
                <a:gd name="connsiteX59" fmla="*/ 875481 w 2026101"/>
                <a:gd name="connsiteY59" fmla="*/ 941070 h 1925404"/>
                <a:gd name="connsiteX60" fmla="*/ 890721 w 2026101"/>
                <a:gd name="connsiteY60" fmla="*/ 934402 h 1925404"/>
                <a:gd name="connsiteX61" fmla="*/ 901199 w 2026101"/>
                <a:gd name="connsiteY61" fmla="*/ 855345 h 1925404"/>
                <a:gd name="connsiteX62" fmla="*/ 921201 w 2026101"/>
                <a:gd name="connsiteY62" fmla="*/ 832485 h 1925404"/>
                <a:gd name="connsiteX63" fmla="*/ 1049377 w 2026101"/>
                <a:gd name="connsiteY63" fmla="*/ 809555 h 1925404"/>
                <a:gd name="connsiteX64" fmla="*/ 991686 w 2026101"/>
                <a:gd name="connsiteY64" fmla="*/ 782955 h 1925404"/>
                <a:gd name="connsiteX65" fmla="*/ 683076 w 2026101"/>
                <a:gd name="connsiteY65" fmla="*/ 446722 h 1925404"/>
                <a:gd name="connsiteX66" fmla="*/ 1004069 w 2026101"/>
                <a:gd name="connsiteY66" fmla="*/ 4762 h 1925404"/>
                <a:gd name="connsiteX67" fmla="*/ 1025024 w 2026101"/>
                <a:gd name="connsiteY67" fmla="*/ 0 h 1925404"/>
                <a:gd name="connsiteX68" fmla="*/ 1120274 w 2026101"/>
                <a:gd name="connsiteY68" fmla="*/ 0 h 1925404"/>
                <a:gd name="connsiteX69" fmla="*/ 1128846 w 2026101"/>
                <a:gd name="connsiteY69" fmla="*/ 1905 h 1925404"/>
                <a:gd name="connsiteX70" fmla="*/ 1391736 w 2026101"/>
                <a:gd name="connsiteY70" fmla="*/ 160972 h 1925404"/>
                <a:gd name="connsiteX71" fmla="*/ 1413644 w 2026101"/>
                <a:gd name="connsiteY71" fmla="*/ 160972 h 1925404"/>
                <a:gd name="connsiteX72" fmla="*/ 1939647 w 2026101"/>
                <a:gd name="connsiteY72" fmla="*/ 136464 h 192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026101" h="1925404">
                  <a:moveTo>
                    <a:pt x="1825913" y="236637"/>
                  </a:moveTo>
                  <a:cubicBezTo>
                    <a:pt x="1777023" y="183773"/>
                    <a:pt x="1699870" y="161448"/>
                    <a:pt x="1627004" y="185737"/>
                  </a:cubicBezTo>
                  <a:cubicBezTo>
                    <a:pt x="1553661" y="210502"/>
                    <a:pt x="1490796" y="283845"/>
                    <a:pt x="1501274" y="388620"/>
                  </a:cubicBezTo>
                  <a:cubicBezTo>
                    <a:pt x="1502226" y="401955"/>
                    <a:pt x="1499369" y="405765"/>
                    <a:pt x="1486034" y="406717"/>
                  </a:cubicBezTo>
                  <a:cubicBezTo>
                    <a:pt x="1442219" y="408622"/>
                    <a:pt x="1397451" y="408622"/>
                    <a:pt x="1353636" y="409575"/>
                  </a:cubicBezTo>
                  <a:cubicBezTo>
                    <a:pt x="1321251" y="410527"/>
                    <a:pt x="1322204" y="410527"/>
                    <a:pt x="1321251" y="378142"/>
                  </a:cubicBezTo>
                  <a:cubicBezTo>
                    <a:pt x="1317441" y="243840"/>
                    <a:pt x="1196474" y="122872"/>
                    <a:pt x="1039311" y="145732"/>
                  </a:cubicBezTo>
                  <a:cubicBezTo>
                    <a:pt x="898341" y="165735"/>
                    <a:pt x="809759" y="290512"/>
                    <a:pt x="829761" y="430530"/>
                  </a:cubicBezTo>
                  <a:cubicBezTo>
                    <a:pt x="846906" y="546735"/>
                    <a:pt x="950729" y="637222"/>
                    <a:pt x="1067886" y="638175"/>
                  </a:cubicBezTo>
                  <a:cubicBezTo>
                    <a:pt x="1118369" y="639127"/>
                    <a:pt x="1165041" y="626745"/>
                    <a:pt x="1207904" y="599122"/>
                  </a:cubicBezTo>
                  <a:cubicBezTo>
                    <a:pt x="1220286" y="591502"/>
                    <a:pt x="1227906" y="592455"/>
                    <a:pt x="1236479" y="603885"/>
                  </a:cubicBezTo>
                  <a:cubicBezTo>
                    <a:pt x="1243146" y="612457"/>
                    <a:pt x="1250766" y="620077"/>
                    <a:pt x="1258386" y="627697"/>
                  </a:cubicBezTo>
                  <a:cubicBezTo>
                    <a:pt x="1261244" y="630555"/>
                    <a:pt x="1264101" y="635317"/>
                    <a:pt x="1269816" y="632460"/>
                  </a:cubicBezTo>
                  <a:cubicBezTo>
                    <a:pt x="1274579" y="629602"/>
                    <a:pt x="1278389" y="625792"/>
                    <a:pt x="1277436" y="620077"/>
                  </a:cubicBezTo>
                  <a:cubicBezTo>
                    <a:pt x="1277436" y="616267"/>
                    <a:pt x="1276484" y="611505"/>
                    <a:pt x="1275531" y="607695"/>
                  </a:cubicBezTo>
                  <a:cubicBezTo>
                    <a:pt x="1266006" y="544830"/>
                    <a:pt x="1317441" y="495300"/>
                    <a:pt x="1380306" y="506730"/>
                  </a:cubicBezTo>
                  <a:cubicBezTo>
                    <a:pt x="1456506" y="520065"/>
                    <a:pt x="1514609" y="585787"/>
                    <a:pt x="1518419" y="662940"/>
                  </a:cubicBezTo>
                  <a:cubicBezTo>
                    <a:pt x="1520324" y="702945"/>
                    <a:pt x="1495559" y="739140"/>
                    <a:pt x="1456506" y="750570"/>
                  </a:cubicBezTo>
                  <a:cubicBezTo>
                    <a:pt x="1439361" y="755332"/>
                    <a:pt x="1422216" y="756285"/>
                    <a:pt x="1405071" y="751522"/>
                  </a:cubicBezTo>
                  <a:cubicBezTo>
                    <a:pt x="1396499" y="749617"/>
                    <a:pt x="1386974" y="747712"/>
                    <a:pt x="1382211" y="757237"/>
                  </a:cubicBezTo>
                  <a:cubicBezTo>
                    <a:pt x="1377449" y="766762"/>
                    <a:pt x="1387926" y="768667"/>
                    <a:pt x="1391736" y="774382"/>
                  </a:cubicBezTo>
                  <a:cubicBezTo>
                    <a:pt x="1396499" y="780097"/>
                    <a:pt x="1401261" y="785812"/>
                    <a:pt x="1407929" y="791527"/>
                  </a:cubicBezTo>
                  <a:cubicBezTo>
                    <a:pt x="1420311" y="802005"/>
                    <a:pt x="1420311" y="810577"/>
                    <a:pt x="1409834" y="823912"/>
                  </a:cubicBezTo>
                  <a:cubicBezTo>
                    <a:pt x="1379354" y="862012"/>
                    <a:pt x="1363161" y="907732"/>
                    <a:pt x="1360304" y="956310"/>
                  </a:cubicBezTo>
                  <a:cubicBezTo>
                    <a:pt x="1349826" y="1101090"/>
                    <a:pt x="1462221" y="1220152"/>
                    <a:pt x="1607001" y="1220152"/>
                  </a:cubicBezTo>
                  <a:cubicBezTo>
                    <a:pt x="1619384" y="1219200"/>
                    <a:pt x="1632719" y="1220152"/>
                    <a:pt x="1645101" y="1217295"/>
                  </a:cubicBezTo>
                  <a:cubicBezTo>
                    <a:pt x="1743209" y="1199197"/>
                    <a:pt x="1812741" y="1143000"/>
                    <a:pt x="1842269" y="1047750"/>
                  </a:cubicBezTo>
                  <a:cubicBezTo>
                    <a:pt x="1872749" y="951547"/>
                    <a:pt x="1849889" y="864870"/>
                    <a:pt x="1778451" y="793432"/>
                  </a:cubicBezTo>
                  <a:cubicBezTo>
                    <a:pt x="1737494" y="752475"/>
                    <a:pt x="1685106" y="730567"/>
                    <a:pt x="1627004" y="725805"/>
                  </a:cubicBezTo>
                  <a:cubicBezTo>
                    <a:pt x="1610811" y="724852"/>
                    <a:pt x="1607954" y="717232"/>
                    <a:pt x="1609859" y="702945"/>
                  </a:cubicBezTo>
                  <a:cubicBezTo>
                    <a:pt x="1615574" y="658177"/>
                    <a:pt x="1620336" y="613410"/>
                    <a:pt x="1625099" y="568642"/>
                  </a:cubicBezTo>
                  <a:cubicBezTo>
                    <a:pt x="1627956" y="544830"/>
                    <a:pt x="1628909" y="543877"/>
                    <a:pt x="1652721" y="547687"/>
                  </a:cubicBezTo>
                  <a:cubicBezTo>
                    <a:pt x="1687964" y="553402"/>
                    <a:pt x="1722254" y="551497"/>
                    <a:pt x="1755591" y="538162"/>
                  </a:cubicBezTo>
                  <a:cubicBezTo>
                    <a:pt x="1850841" y="501015"/>
                    <a:pt x="1898466" y="394335"/>
                    <a:pt x="1864176" y="299085"/>
                  </a:cubicBezTo>
                  <a:cubicBezTo>
                    <a:pt x="1855365" y="275272"/>
                    <a:pt x="1842209" y="254258"/>
                    <a:pt x="1825913" y="236637"/>
                  </a:cubicBezTo>
                  <a:close/>
                  <a:moveTo>
                    <a:pt x="1939647" y="136464"/>
                  </a:moveTo>
                  <a:cubicBezTo>
                    <a:pt x="1959382" y="158338"/>
                    <a:pt x="1976691" y="183356"/>
                    <a:pt x="1990859" y="211455"/>
                  </a:cubicBezTo>
                  <a:cubicBezTo>
                    <a:pt x="2008004" y="245745"/>
                    <a:pt x="2016576" y="281940"/>
                    <a:pt x="2025149" y="318135"/>
                  </a:cubicBezTo>
                  <a:cubicBezTo>
                    <a:pt x="2026101" y="349567"/>
                    <a:pt x="2026101" y="381000"/>
                    <a:pt x="2026101" y="412432"/>
                  </a:cubicBezTo>
                  <a:cubicBezTo>
                    <a:pt x="2015624" y="457200"/>
                    <a:pt x="2003241" y="501015"/>
                    <a:pt x="1978476" y="540067"/>
                  </a:cubicBezTo>
                  <a:cubicBezTo>
                    <a:pt x="1949901" y="586740"/>
                    <a:pt x="1912754" y="624840"/>
                    <a:pt x="1865129" y="653415"/>
                  </a:cubicBezTo>
                  <a:cubicBezTo>
                    <a:pt x="1849889" y="662940"/>
                    <a:pt x="1849889" y="662940"/>
                    <a:pt x="1863224" y="674370"/>
                  </a:cubicBezTo>
                  <a:cubicBezTo>
                    <a:pt x="1944186" y="745807"/>
                    <a:pt x="1989906" y="835342"/>
                    <a:pt x="1999431" y="943927"/>
                  </a:cubicBezTo>
                  <a:cubicBezTo>
                    <a:pt x="2013719" y="1120140"/>
                    <a:pt x="1907991" y="1285875"/>
                    <a:pt x="1739399" y="1343977"/>
                  </a:cubicBezTo>
                  <a:cubicBezTo>
                    <a:pt x="1603191" y="1391602"/>
                    <a:pt x="1474604" y="1370647"/>
                    <a:pt x="1360304" y="1281112"/>
                  </a:cubicBezTo>
                  <a:cubicBezTo>
                    <a:pt x="1261244" y="1203007"/>
                    <a:pt x="1213619" y="1098232"/>
                    <a:pt x="1211714" y="973455"/>
                  </a:cubicBezTo>
                  <a:cubicBezTo>
                    <a:pt x="1183933" y="925989"/>
                    <a:pt x="1202506" y="976313"/>
                    <a:pt x="1193616" y="996315"/>
                  </a:cubicBezTo>
                  <a:cubicBezTo>
                    <a:pt x="1181234" y="1028700"/>
                    <a:pt x="1169804" y="1061085"/>
                    <a:pt x="1158374" y="1093470"/>
                  </a:cubicBezTo>
                  <a:cubicBezTo>
                    <a:pt x="1154564" y="1104900"/>
                    <a:pt x="1148849" y="1108710"/>
                    <a:pt x="1137419" y="1108710"/>
                  </a:cubicBezTo>
                  <a:cubicBezTo>
                    <a:pt x="1105986" y="1109662"/>
                    <a:pt x="1073601" y="1111567"/>
                    <a:pt x="1039311" y="1113472"/>
                  </a:cubicBezTo>
                  <a:cubicBezTo>
                    <a:pt x="1050741" y="1130617"/>
                    <a:pt x="1059314" y="1145857"/>
                    <a:pt x="1063124" y="1163002"/>
                  </a:cubicBezTo>
                  <a:cubicBezTo>
                    <a:pt x="1071696" y="1203960"/>
                    <a:pt x="1051694" y="1248727"/>
                    <a:pt x="1014546" y="1270635"/>
                  </a:cubicBezTo>
                  <a:cubicBezTo>
                    <a:pt x="976446" y="1292542"/>
                    <a:pt x="926916" y="1288732"/>
                    <a:pt x="897389" y="1259205"/>
                  </a:cubicBezTo>
                  <a:cubicBezTo>
                    <a:pt x="885006" y="1246822"/>
                    <a:pt x="878339" y="1248727"/>
                    <a:pt x="866909" y="1259205"/>
                  </a:cubicBezTo>
                  <a:lnTo>
                    <a:pt x="141485" y="1925404"/>
                  </a:lnTo>
                  <a:lnTo>
                    <a:pt x="0" y="1769959"/>
                  </a:lnTo>
                  <a:lnTo>
                    <a:pt x="730701" y="1106805"/>
                  </a:lnTo>
                  <a:cubicBezTo>
                    <a:pt x="762259" y="1078078"/>
                    <a:pt x="740226" y="1093470"/>
                    <a:pt x="732606" y="1083945"/>
                  </a:cubicBezTo>
                  <a:cubicBezTo>
                    <a:pt x="699269" y="1042035"/>
                    <a:pt x="703079" y="984885"/>
                    <a:pt x="740226" y="947737"/>
                  </a:cubicBezTo>
                  <a:cubicBezTo>
                    <a:pt x="776421" y="911542"/>
                    <a:pt x="833571" y="908685"/>
                    <a:pt x="875481" y="941070"/>
                  </a:cubicBezTo>
                  <a:cubicBezTo>
                    <a:pt x="900563" y="938848"/>
                    <a:pt x="886435" y="948690"/>
                    <a:pt x="890721" y="934402"/>
                  </a:cubicBezTo>
                  <a:cubicBezTo>
                    <a:pt x="894531" y="907732"/>
                    <a:pt x="898341" y="882015"/>
                    <a:pt x="901199" y="855345"/>
                  </a:cubicBezTo>
                  <a:cubicBezTo>
                    <a:pt x="902151" y="842010"/>
                    <a:pt x="896505" y="840117"/>
                    <a:pt x="921201" y="832485"/>
                  </a:cubicBezTo>
                  <a:cubicBezTo>
                    <a:pt x="945897" y="824853"/>
                    <a:pt x="1012074" y="801103"/>
                    <a:pt x="1049377" y="809555"/>
                  </a:cubicBezTo>
                  <a:cubicBezTo>
                    <a:pt x="1022989" y="787723"/>
                    <a:pt x="1023634" y="795239"/>
                    <a:pt x="991686" y="782955"/>
                  </a:cubicBezTo>
                  <a:cubicBezTo>
                    <a:pt x="834473" y="722506"/>
                    <a:pt x="705936" y="609600"/>
                    <a:pt x="683076" y="446722"/>
                  </a:cubicBezTo>
                  <a:cubicBezTo>
                    <a:pt x="653549" y="238125"/>
                    <a:pt x="796424" y="40957"/>
                    <a:pt x="1004069" y="4762"/>
                  </a:cubicBezTo>
                  <a:cubicBezTo>
                    <a:pt x="1010736" y="3810"/>
                    <a:pt x="1018356" y="1905"/>
                    <a:pt x="1025024" y="0"/>
                  </a:cubicBezTo>
                  <a:lnTo>
                    <a:pt x="1120274" y="0"/>
                  </a:lnTo>
                  <a:cubicBezTo>
                    <a:pt x="1123131" y="952"/>
                    <a:pt x="1125989" y="1905"/>
                    <a:pt x="1128846" y="1905"/>
                  </a:cubicBezTo>
                  <a:cubicBezTo>
                    <a:pt x="1237431" y="20002"/>
                    <a:pt x="1326014" y="72390"/>
                    <a:pt x="1391736" y="160972"/>
                  </a:cubicBezTo>
                  <a:cubicBezTo>
                    <a:pt x="1403166" y="176212"/>
                    <a:pt x="1403166" y="176212"/>
                    <a:pt x="1413644" y="160972"/>
                  </a:cubicBezTo>
                  <a:cubicBezTo>
                    <a:pt x="1544493" y="-15717"/>
                    <a:pt x="1801504" y="-16654"/>
                    <a:pt x="1939647" y="13646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45364EB-4A1D-4728-B616-94F945ED8779}"/>
              </a:ext>
            </a:extLst>
          </p:cNvPr>
          <p:cNvSpPr txBox="1"/>
          <p:nvPr/>
        </p:nvSpPr>
        <p:spPr>
          <a:xfrm>
            <a:off x="3849583" y="2649825"/>
            <a:ext cx="433136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accent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855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LLPPT-Bussiness Key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06D"/>
      </a:accent1>
      <a:accent2>
        <a:srgbClr val="2C2C2C"/>
      </a:accent2>
      <a:accent3>
        <a:srgbClr val="E6106D"/>
      </a:accent3>
      <a:accent4>
        <a:srgbClr val="2C2C2C"/>
      </a:accent4>
      <a:accent5>
        <a:srgbClr val="E6106D"/>
      </a:accent5>
      <a:accent6>
        <a:srgbClr val="2C2C2C"/>
      </a:accent6>
      <a:hlink>
        <a:srgbClr val="FFFFFF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siness Key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06D"/>
      </a:accent1>
      <a:accent2>
        <a:srgbClr val="2C2C2C"/>
      </a:accent2>
      <a:accent3>
        <a:srgbClr val="E6106D"/>
      </a:accent3>
      <a:accent4>
        <a:srgbClr val="2C2C2C"/>
      </a:accent4>
      <a:accent5>
        <a:srgbClr val="E6106D"/>
      </a:accent5>
      <a:accent6>
        <a:srgbClr val="2C2C2C"/>
      </a:accent6>
      <a:hlink>
        <a:srgbClr val="FFFFFF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siness Key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06D"/>
      </a:accent1>
      <a:accent2>
        <a:srgbClr val="2C2C2C"/>
      </a:accent2>
      <a:accent3>
        <a:srgbClr val="E6106D"/>
      </a:accent3>
      <a:accent4>
        <a:srgbClr val="2C2C2C"/>
      </a:accent4>
      <a:accent5>
        <a:srgbClr val="E6106D"/>
      </a:accent5>
      <a:accent6>
        <a:srgbClr val="2C2C2C"/>
      </a:accent6>
      <a:hlink>
        <a:srgbClr val="FFFFFF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638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Rounded MT Bold</vt:lpstr>
      <vt:lpstr>Calibri</vt:lpstr>
      <vt:lpstr>Google Sans</vt:lpstr>
      <vt:lpstr>Office Theme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GOVARDAN N.A.</cp:lastModifiedBy>
  <cp:revision>184</cp:revision>
  <dcterms:created xsi:type="dcterms:W3CDTF">2019-01-14T06:35:35Z</dcterms:created>
  <dcterms:modified xsi:type="dcterms:W3CDTF">2023-12-09T03:34:09Z</dcterms:modified>
</cp:coreProperties>
</file>